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5226" r:id="rId2"/>
    <p:sldMasterId id="2147485240" r:id="rId3"/>
  </p:sldMasterIdLst>
  <p:notesMasterIdLst>
    <p:notesMasterId r:id="rId19"/>
  </p:notesMasterIdLst>
  <p:handoutMasterIdLst>
    <p:handoutMasterId r:id="rId20"/>
  </p:handoutMasterIdLst>
  <p:sldIdLst>
    <p:sldId id="561" r:id="rId4"/>
    <p:sldId id="541" r:id="rId5"/>
    <p:sldId id="567" r:id="rId6"/>
    <p:sldId id="568" r:id="rId7"/>
    <p:sldId id="532" r:id="rId8"/>
    <p:sldId id="535" r:id="rId9"/>
    <p:sldId id="565" r:id="rId10"/>
    <p:sldId id="564" r:id="rId11"/>
    <p:sldId id="543" r:id="rId12"/>
    <p:sldId id="545" r:id="rId13"/>
    <p:sldId id="537" r:id="rId14"/>
    <p:sldId id="556" r:id="rId15"/>
    <p:sldId id="566" r:id="rId16"/>
    <p:sldId id="559" r:id="rId17"/>
    <p:sldId id="560" r:id="rId18"/>
  </p:sldIdLst>
  <p:sldSz cx="9144000" cy="6858000" type="screen4x3"/>
  <p:notesSz cx="6805613" cy="9939338"/>
  <p:custDataLst>
    <p:tags r:id="rId21"/>
  </p:custDataLst>
  <p:defaultTextStyle>
    <a:defPPr>
      <a:defRPr lang="ru-RU"/>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15">
          <p15:clr>
            <a:srgbClr val="A4A3A4"/>
          </p15:clr>
        </p15:guide>
        <p15:guide id="2" pos="2880">
          <p15:clr>
            <a:srgbClr val="A4A3A4"/>
          </p15:clr>
        </p15:guide>
      </p15:sldGuideLst>
    </p:ext>
    <p:ext uri="{2D200454-40CA-4A62-9FC3-DE9A4176ACB9}">
      <p15:notesGuideLst xmlns:p15="http://schemas.microsoft.com/office/powerpoint/2012/main" xmlns="">
        <p15:guide id="1" orient="horz" pos="3130">
          <p15:clr>
            <a:srgbClr val="A4A3A4"/>
          </p15:clr>
        </p15:guide>
        <p15:guide id="2" pos="2143">
          <p15:clr>
            <a:srgbClr val="A4A3A4"/>
          </p15:clr>
        </p15:guide>
        <p15:guide id="3" orient="horz" pos="3131">
          <p15:clr>
            <a:srgbClr val="A4A3A4"/>
          </p15:clr>
        </p15:guide>
        <p15:guide id="4"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DCDEC"/>
    <a:srgbClr val="F2F2F2"/>
    <a:srgbClr val="B9DCFF"/>
    <a:srgbClr val="263270"/>
    <a:srgbClr val="0A2973"/>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10" autoAdjust="0"/>
    <p:restoredTop sz="94672" autoAdjust="0"/>
  </p:normalViewPr>
  <p:slideViewPr>
    <p:cSldViewPr showGuides="1">
      <p:cViewPr varScale="1">
        <p:scale>
          <a:sx n="109" d="100"/>
          <a:sy n="109" d="100"/>
        </p:scale>
        <p:origin x="-312" y="-90"/>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0" d="100"/>
          <a:sy n="70" d="100"/>
        </p:scale>
        <p:origin x="-2256" y="-108"/>
      </p:cViewPr>
      <p:guideLst>
        <p:guide orient="horz" pos="3130"/>
        <p:guide orient="horz" pos="3131"/>
        <p:guide pos="2143"/>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emf"/><Relationship Id="rId4"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1"/>
            <a:ext cx="2947988" cy="498475"/>
          </a:xfrm>
          <a:prstGeom prst="rect">
            <a:avLst/>
          </a:prstGeom>
          <a:noFill/>
          <a:ln w="9525">
            <a:noFill/>
            <a:miter lim="800000"/>
            <a:headEnd/>
            <a:tailEnd/>
          </a:ln>
          <a:effectLst/>
        </p:spPr>
        <p:txBody>
          <a:bodyPr vert="horz" wrap="square" lIns="93368" tIns="46684" rIns="93368" bIns="46684" numCol="1" anchor="t" anchorCtr="0" compatLnSpc="1">
            <a:prstTxWarp prst="textNoShape">
              <a:avLst/>
            </a:prstTxWarp>
          </a:bodyPr>
          <a:lstStyle>
            <a:lvl1pPr defTabSz="934929" eaLnBrk="1" hangingPunct="1">
              <a:defRPr sz="1200">
                <a:latin typeface="Arial" pitchFamily="34" charset="0"/>
                <a:cs typeface="+mn-cs"/>
              </a:defRPr>
            </a:lvl1pPr>
          </a:lstStyle>
          <a:p>
            <a:pPr>
              <a:defRPr/>
            </a:pPr>
            <a:endParaRPr lang="ru-RU"/>
          </a:p>
        </p:txBody>
      </p:sp>
      <p:sp>
        <p:nvSpPr>
          <p:cNvPr id="66563" name="Rectangle 3"/>
          <p:cNvSpPr>
            <a:spLocks noGrp="1" noChangeArrowheads="1"/>
          </p:cNvSpPr>
          <p:nvPr>
            <p:ph type="dt" sz="quarter" idx="1"/>
          </p:nvPr>
        </p:nvSpPr>
        <p:spPr bwMode="auto">
          <a:xfrm>
            <a:off x="3856039" y="1"/>
            <a:ext cx="2947987" cy="498475"/>
          </a:xfrm>
          <a:prstGeom prst="rect">
            <a:avLst/>
          </a:prstGeom>
          <a:noFill/>
          <a:ln w="9525">
            <a:noFill/>
            <a:miter lim="800000"/>
            <a:headEnd/>
            <a:tailEnd/>
          </a:ln>
          <a:effectLst/>
        </p:spPr>
        <p:txBody>
          <a:bodyPr vert="horz" wrap="square" lIns="93368" tIns="46684" rIns="93368" bIns="46684" numCol="1" anchor="t" anchorCtr="0" compatLnSpc="1">
            <a:prstTxWarp prst="textNoShape">
              <a:avLst/>
            </a:prstTxWarp>
          </a:bodyPr>
          <a:lstStyle>
            <a:lvl1pPr algn="r" defTabSz="934929" eaLnBrk="1" hangingPunct="1">
              <a:defRPr sz="1200">
                <a:latin typeface="Arial" pitchFamily="34" charset="0"/>
                <a:cs typeface="+mn-cs"/>
              </a:defRPr>
            </a:lvl1pPr>
          </a:lstStyle>
          <a:p>
            <a:pPr>
              <a:defRPr/>
            </a:pPr>
            <a:endParaRPr lang="ru-RU"/>
          </a:p>
        </p:txBody>
      </p:sp>
      <p:sp>
        <p:nvSpPr>
          <p:cNvPr id="66564" name="Rectangle 4"/>
          <p:cNvSpPr>
            <a:spLocks noGrp="1" noChangeArrowheads="1"/>
          </p:cNvSpPr>
          <p:nvPr>
            <p:ph type="ftr" sz="quarter" idx="2"/>
          </p:nvPr>
        </p:nvSpPr>
        <p:spPr bwMode="auto">
          <a:xfrm>
            <a:off x="0" y="9439276"/>
            <a:ext cx="2947988" cy="498475"/>
          </a:xfrm>
          <a:prstGeom prst="rect">
            <a:avLst/>
          </a:prstGeom>
          <a:noFill/>
          <a:ln w="9525">
            <a:noFill/>
            <a:miter lim="800000"/>
            <a:headEnd/>
            <a:tailEnd/>
          </a:ln>
          <a:effectLst/>
        </p:spPr>
        <p:txBody>
          <a:bodyPr vert="horz" wrap="square" lIns="93368" tIns="46684" rIns="93368" bIns="46684" numCol="1" anchor="b" anchorCtr="0" compatLnSpc="1">
            <a:prstTxWarp prst="textNoShape">
              <a:avLst/>
            </a:prstTxWarp>
          </a:bodyPr>
          <a:lstStyle>
            <a:lvl1pPr defTabSz="934929" eaLnBrk="1" hangingPunct="1">
              <a:defRPr sz="1200">
                <a:latin typeface="Arial" pitchFamily="34" charset="0"/>
                <a:cs typeface="+mn-cs"/>
              </a:defRPr>
            </a:lvl1pPr>
          </a:lstStyle>
          <a:p>
            <a:pPr>
              <a:defRPr/>
            </a:pPr>
            <a:endParaRPr lang="ru-RU"/>
          </a:p>
        </p:txBody>
      </p:sp>
      <p:sp>
        <p:nvSpPr>
          <p:cNvPr id="66565" name="Rectangle 5"/>
          <p:cNvSpPr>
            <a:spLocks noGrp="1" noChangeArrowheads="1"/>
          </p:cNvSpPr>
          <p:nvPr>
            <p:ph type="sldNum" sz="quarter" idx="3"/>
          </p:nvPr>
        </p:nvSpPr>
        <p:spPr bwMode="auto">
          <a:xfrm>
            <a:off x="3856039" y="9439276"/>
            <a:ext cx="2947987" cy="498475"/>
          </a:xfrm>
          <a:prstGeom prst="rect">
            <a:avLst/>
          </a:prstGeom>
          <a:noFill/>
          <a:ln w="9525">
            <a:noFill/>
            <a:miter lim="800000"/>
            <a:headEnd/>
            <a:tailEnd/>
          </a:ln>
          <a:effectLst/>
        </p:spPr>
        <p:txBody>
          <a:bodyPr vert="horz" wrap="square" lIns="93368" tIns="46684" rIns="93368" bIns="46684" numCol="1" anchor="b" anchorCtr="0" compatLnSpc="1">
            <a:prstTxWarp prst="textNoShape">
              <a:avLst/>
            </a:prstTxWarp>
          </a:bodyPr>
          <a:lstStyle>
            <a:lvl1pPr algn="r" defTabSz="934929" eaLnBrk="1" hangingPunct="1">
              <a:defRPr sz="1200"/>
            </a:lvl1pPr>
          </a:lstStyle>
          <a:p>
            <a:pPr>
              <a:defRPr/>
            </a:pPr>
            <a:fld id="{744E284D-76B3-460F-83E0-4B0975E12E4F}" type="slidenum">
              <a:rPr lang="ru-RU" altLang="ru-RU"/>
              <a:pPr>
                <a:defRPr/>
              </a:pPr>
              <a:t>‹#›</a:t>
            </a:fld>
            <a:endParaRPr lang="ru-RU" altLang="ru-RU"/>
          </a:p>
        </p:txBody>
      </p:sp>
    </p:spTree>
    <p:extLst>
      <p:ext uri="{BB962C8B-B14F-4D97-AF65-F5344CB8AC3E}">
        <p14:creationId xmlns:p14="http://schemas.microsoft.com/office/powerpoint/2010/main" val="2967022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1"/>
            <a:ext cx="2947988" cy="498475"/>
          </a:xfrm>
          <a:prstGeom prst="rect">
            <a:avLst/>
          </a:prstGeom>
          <a:noFill/>
          <a:ln w="9525">
            <a:noFill/>
            <a:miter lim="800000"/>
            <a:headEnd/>
            <a:tailEnd/>
          </a:ln>
          <a:effectLst/>
        </p:spPr>
        <p:txBody>
          <a:bodyPr vert="horz" wrap="square" lIns="93368" tIns="46684" rIns="93368" bIns="46684" numCol="1" anchor="t" anchorCtr="0" compatLnSpc="1">
            <a:prstTxWarp prst="textNoShape">
              <a:avLst/>
            </a:prstTxWarp>
          </a:bodyPr>
          <a:lstStyle>
            <a:lvl1pPr defTabSz="934929" eaLnBrk="1" hangingPunct="1">
              <a:defRPr sz="1200">
                <a:latin typeface="Arial" pitchFamily="34" charset="0"/>
                <a:cs typeface="+mn-cs"/>
              </a:defRPr>
            </a:lvl1pPr>
          </a:lstStyle>
          <a:p>
            <a:pPr>
              <a:defRPr/>
            </a:pPr>
            <a:endParaRPr lang="ru-RU"/>
          </a:p>
        </p:txBody>
      </p:sp>
      <p:sp>
        <p:nvSpPr>
          <p:cNvPr id="64515" name="Rectangle 3"/>
          <p:cNvSpPr>
            <a:spLocks noGrp="1" noChangeArrowheads="1"/>
          </p:cNvSpPr>
          <p:nvPr>
            <p:ph type="dt" idx="1"/>
          </p:nvPr>
        </p:nvSpPr>
        <p:spPr bwMode="auto">
          <a:xfrm>
            <a:off x="3856039" y="1"/>
            <a:ext cx="2947987" cy="498475"/>
          </a:xfrm>
          <a:prstGeom prst="rect">
            <a:avLst/>
          </a:prstGeom>
          <a:noFill/>
          <a:ln w="9525">
            <a:noFill/>
            <a:miter lim="800000"/>
            <a:headEnd/>
            <a:tailEnd/>
          </a:ln>
          <a:effectLst/>
        </p:spPr>
        <p:txBody>
          <a:bodyPr vert="horz" wrap="square" lIns="93368" tIns="46684" rIns="93368" bIns="46684" numCol="1" anchor="t" anchorCtr="0" compatLnSpc="1">
            <a:prstTxWarp prst="textNoShape">
              <a:avLst/>
            </a:prstTxWarp>
          </a:bodyPr>
          <a:lstStyle>
            <a:lvl1pPr algn="r" defTabSz="934929" eaLnBrk="1" hangingPunct="1">
              <a:defRPr sz="1200">
                <a:latin typeface="Arial" pitchFamily="34" charset="0"/>
                <a:cs typeface="+mn-cs"/>
              </a:defRPr>
            </a:lvl1pPr>
          </a:lstStyle>
          <a:p>
            <a:pPr>
              <a:defRPr/>
            </a:pPr>
            <a:endParaRPr lang="ru-RU"/>
          </a:p>
        </p:txBody>
      </p:sp>
      <p:sp>
        <p:nvSpPr>
          <p:cNvPr id="7172" name="Rectangle 4"/>
          <p:cNvSpPr>
            <a:spLocks noGrp="1" noRot="1" noChangeAspect="1" noChangeArrowheads="1" noTextEdit="1"/>
          </p:cNvSpPr>
          <p:nvPr>
            <p:ph type="sldImg" idx="2"/>
          </p:nvPr>
        </p:nvSpPr>
        <p:spPr bwMode="auto">
          <a:xfrm>
            <a:off x="917575" y="744538"/>
            <a:ext cx="4970463"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p:cNvSpPr>
            <a:spLocks noGrp="1" noChangeArrowheads="1"/>
          </p:cNvSpPr>
          <p:nvPr>
            <p:ph type="body" sz="quarter" idx="3"/>
          </p:nvPr>
        </p:nvSpPr>
        <p:spPr bwMode="auto">
          <a:xfrm>
            <a:off x="679451" y="4721226"/>
            <a:ext cx="5446713" cy="4473575"/>
          </a:xfrm>
          <a:prstGeom prst="rect">
            <a:avLst/>
          </a:prstGeom>
          <a:noFill/>
          <a:ln w="9525">
            <a:noFill/>
            <a:miter lim="800000"/>
            <a:headEnd/>
            <a:tailEnd/>
          </a:ln>
          <a:effectLst/>
        </p:spPr>
        <p:txBody>
          <a:bodyPr vert="horz" wrap="square" lIns="93368" tIns="46684" rIns="93368" bIns="46684"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4518" name="Rectangle 6"/>
          <p:cNvSpPr>
            <a:spLocks noGrp="1" noChangeArrowheads="1"/>
          </p:cNvSpPr>
          <p:nvPr>
            <p:ph type="ftr" sz="quarter" idx="4"/>
          </p:nvPr>
        </p:nvSpPr>
        <p:spPr bwMode="auto">
          <a:xfrm>
            <a:off x="0" y="9439276"/>
            <a:ext cx="2947988" cy="498475"/>
          </a:xfrm>
          <a:prstGeom prst="rect">
            <a:avLst/>
          </a:prstGeom>
          <a:noFill/>
          <a:ln w="9525">
            <a:noFill/>
            <a:miter lim="800000"/>
            <a:headEnd/>
            <a:tailEnd/>
          </a:ln>
          <a:effectLst/>
        </p:spPr>
        <p:txBody>
          <a:bodyPr vert="horz" wrap="square" lIns="93368" tIns="46684" rIns="93368" bIns="46684" numCol="1" anchor="b" anchorCtr="0" compatLnSpc="1">
            <a:prstTxWarp prst="textNoShape">
              <a:avLst/>
            </a:prstTxWarp>
          </a:bodyPr>
          <a:lstStyle>
            <a:lvl1pPr defTabSz="934929" eaLnBrk="1" hangingPunct="1">
              <a:defRPr sz="1200">
                <a:latin typeface="Arial" pitchFamily="34" charset="0"/>
                <a:cs typeface="+mn-cs"/>
              </a:defRPr>
            </a:lvl1pPr>
          </a:lstStyle>
          <a:p>
            <a:pPr>
              <a:defRPr/>
            </a:pPr>
            <a:endParaRPr lang="ru-RU"/>
          </a:p>
        </p:txBody>
      </p:sp>
      <p:sp>
        <p:nvSpPr>
          <p:cNvPr id="64519" name="Rectangle 7"/>
          <p:cNvSpPr>
            <a:spLocks noGrp="1" noChangeArrowheads="1"/>
          </p:cNvSpPr>
          <p:nvPr>
            <p:ph type="sldNum" sz="quarter" idx="5"/>
          </p:nvPr>
        </p:nvSpPr>
        <p:spPr bwMode="auto">
          <a:xfrm>
            <a:off x="3856039" y="9439276"/>
            <a:ext cx="2947987" cy="498475"/>
          </a:xfrm>
          <a:prstGeom prst="rect">
            <a:avLst/>
          </a:prstGeom>
          <a:noFill/>
          <a:ln w="9525">
            <a:noFill/>
            <a:miter lim="800000"/>
            <a:headEnd/>
            <a:tailEnd/>
          </a:ln>
          <a:effectLst/>
        </p:spPr>
        <p:txBody>
          <a:bodyPr vert="horz" wrap="square" lIns="93368" tIns="46684" rIns="93368" bIns="46684" numCol="1" anchor="b" anchorCtr="0" compatLnSpc="1">
            <a:prstTxWarp prst="textNoShape">
              <a:avLst/>
            </a:prstTxWarp>
          </a:bodyPr>
          <a:lstStyle>
            <a:lvl1pPr algn="r" defTabSz="934929" eaLnBrk="1" hangingPunct="1">
              <a:defRPr sz="1200"/>
            </a:lvl1pPr>
          </a:lstStyle>
          <a:p>
            <a:pPr>
              <a:defRPr/>
            </a:pPr>
            <a:fld id="{173D3018-E3D5-4E1D-9500-17B90CAA0941}" type="slidenum">
              <a:rPr lang="ru-RU" altLang="ru-RU"/>
              <a:pPr>
                <a:defRPr/>
              </a:pPr>
              <a:t>‹#›</a:t>
            </a:fld>
            <a:endParaRPr lang="ru-RU" altLang="ru-RU"/>
          </a:p>
        </p:txBody>
      </p:sp>
    </p:spTree>
    <p:extLst>
      <p:ext uri="{BB962C8B-B14F-4D97-AF65-F5344CB8AC3E}">
        <p14:creationId xmlns:p14="http://schemas.microsoft.com/office/powerpoint/2010/main" val="4228692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29546"/>
            <a:fld id="{E3F557A2-B11F-4260-8442-FDEC8E440560}" type="slidenum">
              <a:rPr lang="en-US" smtClean="0">
                <a:solidFill>
                  <a:prstClr val="black"/>
                </a:solidFill>
              </a:rPr>
              <a:pPr defTabSz="929546"/>
              <a:t>1</a:t>
            </a:fld>
            <a:endParaRPr lang="en-US" dirty="0" smtClean="0">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ru-RU" dirty="0" smtClean="0">
              <a:latin typeface="Arial" charset="0"/>
              <a:cs typeface="Arial" charset="0"/>
            </a:endParaRPr>
          </a:p>
        </p:txBody>
      </p:sp>
    </p:spTree>
    <p:extLst>
      <p:ext uri="{BB962C8B-B14F-4D97-AF65-F5344CB8AC3E}">
        <p14:creationId xmlns:p14="http://schemas.microsoft.com/office/powerpoint/2010/main" val="491145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0" y="0"/>
            <a:ext cx="9144000" cy="762000"/>
          </a:xfrm>
          <a:prstGeom prst="rect">
            <a:avLst/>
          </a:prstGeom>
          <a:solidFill>
            <a:srgbClr val="D4E1F0"/>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defRPr/>
            </a:pPr>
            <a:endParaRPr lang="ru-RU" altLang="ru-RU" smtClean="0"/>
          </a:p>
        </p:txBody>
      </p:sp>
      <p:sp>
        <p:nvSpPr>
          <p:cNvPr id="5122" name="Rectangle 2"/>
          <p:cNvSpPr>
            <a:spLocks noGrp="1" noChangeArrowheads="1"/>
          </p:cNvSpPr>
          <p:nvPr>
            <p:ph type="ctrTitle"/>
          </p:nvPr>
        </p:nvSpPr>
        <p:spPr>
          <a:xfrm>
            <a:off x="685800" y="2130425"/>
            <a:ext cx="7772400" cy="1470025"/>
          </a:xfrm>
        </p:spPr>
        <p:txBody>
          <a:bodyPr/>
          <a:lstStyle>
            <a:lvl1pPr algn="ctr">
              <a:defRPr sz="2000"/>
            </a:lvl1pPr>
          </a:lstStyle>
          <a:p>
            <a:r>
              <a:rPr lang="ru-RU"/>
              <a:t>Образец заголовка</a:t>
            </a:r>
          </a:p>
        </p:txBody>
      </p:sp>
      <p:sp>
        <p:nvSpPr>
          <p:cNvPr id="5123" name="Rectangle 3"/>
          <p:cNvSpPr>
            <a:spLocks noGrp="1" noChangeArrowheads="1"/>
          </p:cNvSpPr>
          <p:nvPr>
            <p:ph type="subTitle" idx="1"/>
          </p:nvPr>
        </p:nvSpPr>
        <p:spPr>
          <a:xfrm>
            <a:off x="1187450" y="4581525"/>
            <a:ext cx="6478588" cy="409575"/>
          </a:xfrm>
        </p:spPr>
        <p:txBody>
          <a:bodyPr/>
          <a:lstStyle>
            <a:lvl1pPr marL="0" indent="0" algn="ctr">
              <a:defRPr/>
            </a:lvl1pPr>
          </a:lstStyle>
          <a:p>
            <a:r>
              <a:rPr lang="ru-RU"/>
              <a:t>Образец подзаголовка</a:t>
            </a:r>
          </a:p>
        </p:txBody>
      </p:sp>
      <p:sp>
        <p:nvSpPr>
          <p:cNvPr id="5" name="Rectangle 4"/>
          <p:cNvSpPr>
            <a:spLocks noGrp="1" noChangeArrowheads="1"/>
          </p:cNvSpPr>
          <p:nvPr>
            <p:ph type="ftr" sz="quarter" idx="10"/>
          </p:nvPr>
        </p:nvSpPr>
        <p:spPr>
          <a:xfrm>
            <a:off x="358775" y="6477000"/>
            <a:ext cx="2895600" cy="360363"/>
          </a:xfrm>
        </p:spPr>
        <p:txBody>
          <a:bodyPr/>
          <a:lstStyle>
            <a:lvl1pPr>
              <a:defRPr/>
            </a:lvl1pPr>
          </a:lstStyle>
          <a:p>
            <a:pPr>
              <a:defRPr/>
            </a:pPr>
            <a:endParaRPr lang="ru-RU"/>
          </a:p>
        </p:txBody>
      </p:sp>
      <p:sp>
        <p:nvSpPr>
          <p:cNvPr id="6" name="Rectangle 5"/>
          <p:cNvSpPr>
            <a:spLocks noGrp="1" noChangeArrowheads="1"/>
          </p:cNvSpPr>
          <p:nvPr>
            <p:ph type="sldNum" sz="quarter" idx="11"/>
          </p:nvPr>
        </p:nvSpPr>
        <p:spPr>
          <a:ln algn="ctr"/>
        </p:spPr>
        <p:txBody>
          <a:bodyPr/>
          <a:lstStyle>
            <a:lvl1pPr>
              <a:defRPr/>
            </a:lvl1pPr>
          </a:lstStyle>
          <a:p>
            <a:pPr>
              <a:defRPr/>
            </a:pPr>
            <a:fld id="{1C04FB8F-972A-4E03-A1F9-F45E362C8BC1}" type="slidenum">
              <a:rPr lang="ru-RU" altLang="ru-RU"/>
              <a:pPr>
                <a:defRPr/>
              </a:pPr>
              <a:t>‹#›</a:t>
            </a:fld>
            <a:endParaRPr lang="ru-RU" altLang="ru-RU"/>
          </a:p>
        </p:txBody>
      </p:sp>
    </p:spTree>
    <p:extLst>
      <p:ext uri="{BB962C8B-B14F-4D97-AF65-F5344CB8AC3E}">
        <p14:creationId xmlns:p14="http://schemas.microsoft.com/office/powerpoint/2010/main" val="148977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CB7BD795-AC46-4EB2-A918-6E59B87EACC1}" type="slidenum">
              <a:rPr lang="ru-RU" altLang="ru-RU"/>
              <a:pPr>
                <a:defRPr/>
              </a:pPr>
              <a:t>‹#›</a:t>
            </a:fld>
            <a:endParaRPr lang="ru-RU" altLang="ru-RU"/>
          </a:p>
        </p:txBody>
      </p:sp>
    </p:spTree>
    <p:extLst>
      <p:ext uri="{BB962C8B-B14F-4D97-AF65-F5344CB8AC3E}">
        <p14:creationId xmlns:p14="http://schemas.microsoft.com/office/powerpoint/2010/main" val="382474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5600" y="179388"/>
            <a:ext cx="2114550" cy="61388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58775" y="179388"/>
            <a:ext cx="6194425" cy="61388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A49BF579-DD2D-4FFA-86B3-16F6621AFF20}" type="slidenum">
              <a:rPr lang="ru-RU" altLang="ru-RU"/>
              <a:pPr>
                <a:defRPr/>
              </a:pPr>
              <a:t>‹#›</a:t>
            </a:fld>
            <a:endParaRPr lang="ru-RU" altLang="ru-RU"/>
          </a:p>
        </p:txBody>
      </p:sp>
    </p:spTree>
    <p:extLst>
      <p:ext uri="{BB962C8B-B14F-4D97-AF65-F5344CB8AC3E}">
        <p14:creationId xmlns:p14="http://schemas.microsoft.com/office/powerpoint/2010/main" val="1936634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358775" y="179388"/>
            <a:ext cx="8461375" cy="61388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ftr" sz="quarter" idx="10"/>
          </p:nvPr>
        </p:nvSpPr>
        <p:spPr>
          <a:ln/>
        </p:spPr>
        <p:txBody>
          <a:bodyPr/>
          <a:lstStyle>
            <a:lvl1pPr>
              <a:defRPr/>
            </a:lvl1pPr>
          </a:lstStyle>
          <a:p>
            <a:pPr>
              <a:defRPr/>
            </a:pPr>
            <a:endParaRPr lang="ru-RU"/>
          </a:p>
        </p:txBody>
      </p:sp>
      <p:sp>
        <p:nvSpPr>
          <p:cNvPr id="4" name="Rectangle 5"/>
          <p:cNvSpPr>
            <a:spLocks noGrp="1" noChangeArrowheads="1"/>
          </p:cNvSpPr>
          <p:nvPr>
            <p:ph type="sldNum" sz="quarter" idx="11"/>
          </p:nvPr>
        </p:nvSpPr>
        <p:spPr>
          <a:ln/>
        </p:spPr>
        <p:txBody>
          <a:bodyPr/>
          <a:lstStyle>
            <a:lvl1pPr>
              <a:defRPr/>
            </a:lvl1pPr>
          </a:lstStyle>
          <a:p>
            <a:pPr>
              <a:defRPr/>
            </a:pPr>
            <a:fld id="{BEA7B3AC-C219-40E9-B655-05315D94E0DE}" type="slidenum">
              <a:rPr lang="ru-RU" altLang="ru-RU"/>
              <a:pPr>
                <a:defRPr/>
              </a:pPr>
              <a:t>‹#›</a:t>
            </a:fld>
            <a:endParaRPr lang="ru-RU" altLang="ru-RU"/>
          </a:p>
        </p:txBody>
      </p:sp>
    </p:spTree>
    <p:extLst>
      <p:ext uri="{BB962C8B-B14F-4D97-AF65-F5344CB8AC3E}">
        <p14:creationId xmlns:p14="http://schemas.microsoft.com/office/powerpoint/2010/main" val="1080632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Титульный слайд">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lvl1pPr>
              <a:defRPr sz="800">
                <a:solidFill>
                  <a:srgbClr val="898989"/>
                </a:solidFill>
              </a:defRPr>
            </a:lvl1pPr>
          </a:lstStyle>
          <a:p>
            <a:pPr>
              <a:defRPr/>
            </a:pPr>
            <a:fld id="{1A2E1953-2AD2-418F-9C4B-14D55345FFBC}" type="slidenum">
              <a:rPr lang="ru-RU" altLang="ru-RU"/>
              <a:pPr>
                <a:defRPr/>
              </a:pPr>
              <a:t>‹#›</a:t>
            </a:fld>
            <a:endParaRPr lang="ru-RU" altLang="ru-RU"/>
          </a:p>
        </p:txBody>
      </p:sp>
    </p:spTree>
    <p:extLst>
      <p:ext uri="{BB962C8B-B14F-4D97-AF65-F5344CB8AC3E}">
        <p14:creationId xmlns:p14="http://schemas.microsoft.com/office/powerpoint/2010/main" val="1722747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Титульный слайд">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lvl1pPr>
              <a:defRPr sz="800">
                <a:solidFill>
                  <a:srgbClr val="898989"/>
                </a:solidFill>
              </a:defRPr>
            </a:lvl1pPr>
          </a:lstStyle>
          <a:p>
            <a:pPr>
              <a:defRPr/>
            </a:pPr>
            <a:fld id="{90404FED-E755-4621-9A2D-C8C018BC4E82}" type="slidenum">
              <a:rPr lang="ru-RU" altLang="ru-RU"/>
              <a:pPr>
                <a:defRPr/>
              </a:pPr>
              <a:t>‹#›</a:t>
            </a:fld>
            <a:endParaRPr lang="ru-RU" altLang="ru-RU"/>
          </a:p>
        </p:txBody>
      </p:sp>
    </p:spTree>
    <p:extLst>
      <p:ext uri="{BB962C8B-B14F-4D97-AF65-F5344CB8AC3E}">
        <p14:creationId xmlns:p14="http://schemas.microsoft.com/office/powerpoint/2010/main" val="3287449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Титульный слайд">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lvl1pPr>
              <a:defRPr sz="800">
                <a:solidFill>
                  <a:srgbClr val="898989"/>
                </a:solidFill>
              </a:defRPr>
            </a:lvl1pPr>
          </a:lstStyle>
          <a:p>
            <a:pPr>
              <a:defRPr/>
            </a:pPr>
            <a:fld id="{C823CC89-DFF3-4ACC-A71A-5B3BDD8E0ED1}" type="slidenum">
              <a:rPr lang="ru-RU" altLang="ru-RU"/>
              <a:pPr>
                <a:defRPr/>
              </a:pPr>
              <a:t>‹#›</a:t>
            </a:fld>
            <a:endParaRPr lang="ru-RU" altLang="ru-RU"/>
          </a:p>
        </p:txBody>
      </p:sp>
    </p:spTree>
    <p:extLst>
      <p:ext uri="{BB962C8B-B14F-4D97-AF65-F5344CB8AC3E}">
        <p14:creationId xmlns:p14="http://schemas.microsoft.com/office/powerpoint/2010/main" val="813774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2" name="Rectangle 7"/>
          <p:cNvSpPr>
            <a:spLocks noGrp="1" noChangeArrowheads="1"/>
          </p:cNvSpPr>
          <p:nvPr>
            <p:ph type="ctrTitle"/>
          </p:nvPr>
        </p:nvSpPr>
        <p:spPr>
          <a:xfrm>
            <a:off x="863600" y="3887788"/>
            <a:ext cx="7485063" cy="954087"/>
          </a:xfrm>
        </p:spPr>
        <p:txBody>
          <a:bodyPr anchor="t"/>
          <a:lstStyle>
            <a:lvl1pPr>
              <a:defRPr sz="3200">
                <a:solidFill>
                  <a:schemeClr val="bg1"/>
                </a:solidFill>
              </a:defRPr>
            </a:lvl1pPr>
          </a:lstStyle>
          <a:p>
            <a:endParaRPr lang="de-DE" dirty="0"/>
          </a:p>
        </p:txBody>
      </p:sp>
      <p:sp>
        <p:nvSpPr>
          <p:cNvPr id="12293" name="Rectangle 12"/>
          <p:cNvSpPr>
            <a:spLocks noGrp="1" noChangeArrowheads="1"/>
          </p:cNvSpPr>
          <p:nvPr>
            <p:ph type="subTitle" idx="1"/>
          </p:nvPr>
        </p:nvSpPr>
        <p:spPr>
          <a:xfrm>
            <a:off x="863600" y="4924425"/>
            <a:ext cx="7510463" cy="606425"/>
          </a:xfrm>
        </p:spPr>
        <p:txBody>
          <a:bodyPr/>
          <a:lstStyle>
            <a:lvl1pPr marL="0" indent="0">
              <a:buFont typeface="Wingdings" pitchFamily="-110" charset="2"/>
              <a:buNone/>
              <a:defRPr sz="2200" b="0">
                <a:solidFill>
                  <a:schemeClr val="bg1"/>
                </a:solidFill>
              </a:defRPr>
            </a:lvl1pPr>
          </a:lstStyle>
          <a:p>
            <a:endParaRPr lang="de-DE" dirty="0"/>
          </a:p>
        </p:txBody>
      </p:sp>
      <p:pic>
        <p:nvPicPr>
          <p:cNvPr id="5" name="Picture 2"/>
          <p:cNvPicPr>
            <a:picLocks noChangeAspect="1" noChangeArrowheads="1"/>
          </p:cNvPicPr>
          <p:nvPr userDrawn="1"/>
        </p:nvPicPr>
        <p:blipFill>
          <a:blip r:embed="rId3" cstate="print"/>
          <a:srcRect/>
          <a:stretch>
            <a:fillRect/>
          </a:stretch>
        </p:blipFill>
        <p:spPr bwMode="auto">
          <a:xfrm>
            <a:off x="911728" y="6119301"/>
            <a:ext cx="1882705" cy="451200"/>
          </a:xfrm>
          <a:prstGeom prst="rect">
            <a:avLst/>
          </a:prstGeom>
          <a:noFill/>
          <a:ln w="9525" cap="flat" cmpd="sng">
            <a:noFill/>
            <a:prstDash val="solid"/>
            <a:miter lim="800000"/>
            <a:headEnd/>
            <a:tailEnd/>
          </a:ln>
          <a:effectLst>
            <a:softEdge rad="31750"/>
          </a:effectLst>
        </p:spPr>
      </p:pic>
      <p:pic>
        <p:nvPicPr>
          <p:cNvPr id="7" name="Рисунок 6" descr="logo vtb24.png"/>
          <p:cNvPicPr>
            <a:picLocks noChangeAspect="1"/>
          </p:cNvPicPr>
          <p:nvPr userDrawn="1"/>
        </p:nvPicPr>
        <p:blipFill>
          <a:blip r:embed="rId4" cstate="print"/>
          <a:stretch>
            <a:fillRect/>
          </a:stretch>
        </p:blipFill>
        <p:spPr>
          <a:xfrm>
            <a:off x="6767512" y="6109760"/>
            <a:ext cx="1628775" cy="438150"/>
          </a:xfrm>
          <a:prstGeom prst="rect">
            <a:avLst/>
          </a:prstGeom>
        </p:spPr>
      </p:pic>
    </p:spTree>
    <p:extLst>
      <p:ext uri="{BB962C8B-B14F-4D97-AF65-F5344CB8AC3E}">
        <p14:creationId xmlns:p14="http://schemas.microsoft.com/office/powerpoint/2010/main" val="80936389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sz="16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Номер слайда 5"/>
          <p:cNvSpPr>
            <a:spLocks noGrp="1"/>
          </p:cNvSpPr>
          <p:nvPr>
            <p:ph type="sldNum" sz="quarter" idx="4"/>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Tree>
    <p:extLst>
      <p:ext uri="{BB962C8B-B14F-4D97-AF65-F5344CB8AC3E}">
        <p14:creationId xmlns:p14="http://schemas.microsoft.com/office/powerpoint/2010/main" val="3436509961"/>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Номер слайда 5"/>
          <p:cNvSpPr>
            <a:spLocks noGrp="1"/>
          </p:cNvSpPr>
          <p:nvPr>
            <p:ph type="sldNum" sz="quarter" idx="4"/>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Tree>
    <p:extLst>
      <p:ext uri="{BB962C8B-B14F-4D97-AF65-F5344CB8AC3E}">
        <p14:creationId xmlns:p14="http://schemas.microsoft.com/office/powerpoint/2010/main" val="307041497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Номер слайда 5"/>
          <p:cNvSpPr>
            <a:spLocks noGrp="1"/>
          </p:cNvSpPr>
          <p:nvPr>
            <p:ph type="sldNum" sz="quarter" idx="4"/>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Tree>
    <p:extLst>
      <p:ext uri="{BB962C8B-B14F-4D97-AF65-F5344CB8AC3E}">
        <p14:creationId xmlns:p14="http://schemas.microsoft.com/office/powerpoint/2010/main" val="202012681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15869F4F-818A-4894-9A05-BCFED39AB55E}" type="slidenum">
              <a:rPr lang="ru-RU" altLang="ru-RU"/>
              <a:pPr>
                <a:defRPr/>
              </a:pPr>
              <a:t>‹#›</a:t>
            </a:fld>
            <a:endParaRPr lang="ru-RU" altLang="ru-RU"/>
          </a:p>
        </p:txBody>
      </p:sp>
    </p:spTree>
    <p:extLst>
      <p:ext uri="{BB962C8B-B14F-4D97-AF65-F5344CB8AC3E}">
        <p14:creationId xmlns:p14="http://schemas.microsoft.com/office/powerpoint/2010/main" val="1346269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Номер слайда 5"/>
          <p:cNvSpPr>
            <a:spLocks noGrp="1"/>
          </p:cNvSpPr>
          <p:nvPr>
            <p:ph type="sldNum" sz="quarter" idx="10"/>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Tree>
    <p:extLst>
      <p:ext uri="{BB962C8B-B14F-4D97-AF65-F5344CB8AC3E}">
        <p14:creationId xmlns:p14="http://schemas.microsoft.com/office/powerpoint/2010/main" val="161132726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Номер слайда 5"/>
          <p:cNvSpPr>
            <a:spLocks noGrp="1"/>
          </p:cNvSpPr>
          <p:nvPr>
            <p:ph type="sldNum" sz="quarter" idx="4"/>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Tree>
    <p:extLst>
      <p:ext uri="{BB962C8B-B14F-4D97-AF65-F5344CB8AC3E}">
        <p14:creationId xmlns:p14="http://schemas.microsoft.com/office/powerpoint/2010/main" val="14005026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ser_tex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
        <p:nvSpPr>
          <p:cNvPr id="4" name="Rectangle 3"/>
          <p:cNvSpPr>
            <a:spLocks noGrp="1" noChangeArrowheads="1"/>
          </p:cNvSpPr>
          <p:nvPr userDrawn="1">
            <p:ph type="body" idx="4294967295"/>
          </p:nvPr>
        </p:nvSpPr>
        <p:spPr>
          <a:xfrm>
            <a:off x="321378" y="1127858"/>
            <a:ext cx="8499094" cy="5045075"/>
          </a:xfrm>
        </p:spPr>
        <p:txBody>
          <a:bodyPr/>
          <a:lstStyle>
            <a:lvl1pPr>
              <a:buFont typeface="Wingdings" pitchFamily="2" charset="2"/>
              <a:buChar char="§"/>
              <a:defRPr b="0"/>
            </a:lvl1pPr>
          </a:lstStyle>
          <a:p>
            <a:endParaRPr lang="ru-RU" dirty="0" smtClean="0"/>
          </a:p>
        </p:txBody>
      </p:sp>
    </p:spTree>
    <p:extLst>
      <p:ext uri="{BB962C8B-B14F-4D97-AF65-F5344CB8AC3E}">
        <p14:creationId xmlns:p14="http://schemas.microsoft.com/office/powerpoint/2010/main" val="36588546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Номер слайда 5"/>
          <p:cNvSpPr>
            <a:spLocks noGrp="1"/>
          </p:cNvSpPr>
          <p:nvPr>
            <p:ph type="sldNum" sz="quarter" idx="4"/>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
        <p:nvSpPr>
          <p:cNvPr id="5" name="Диаграмма 4"/>
          <p:cNvSpPr>
            <a:spLocks noGrp="1"/>
          </p:cNvSpPr>
          <p:nvPr>
            <p:ph type="chart" sz="quarter" idx="10"/>
          </p:nvPr>
        </p:nvSpPr>
        <p:spPr>
          <a:xfrm>
            <a:off x="888407" y="1427994"/>
            <a:ext cx="3622675" cy="2297112"/>
          </a:xfrm>
        </p:spPr>
        <p:txBody>
          <a:bodyPr/>
          <a:lstStyle/>
          <a:p>
            <a:endParaRPr lang="ru-RU"/>
          </a:p>
        </p:txBody>
      </p:sp>
      <p:sp>
        <p:nvSpPr>
          <p:cNvPr id="7" name="Диаграмма 4"/>
          <p:cNvSpPr>
            <a:spLocks noGrp="1"/>
          </p:cNvSpPr>
          <p:nvPr>
            <p:ph type="chart" sz="quarter" idx="11"/>
          </p:nvPr>
        </p:nvSpPr>
        <p:spPr>
          <a:xfrm>
            <a:off x="4641717" y="1427994"/>
            <a:ext cx="3622675" cy="2297112"/>
          </a:xfrm>
        </p:spPr>
        <p:txBody>
          <a:bodyPr/>
          <a:lstStyle/>
          <a:p>
            <a:endParaRPr lang="ru-RU"/>
          </a:p>
        </p:txBody>
      </p:sp>
      <p:sp>
        <p:nvSpPr>
          <p:cNvPr id="8" name="Диаграмма 4"/>
          <p:cNvSpPr>
            <a:spLocks noGrp="1"/>
          </p:cNvSpPr>
          <p:nvPr>
            <p:ph type="chart" sz="quarter" idx="12"/>
          </p:nvPr>
        </p:nvSpPr>
        <p:spPr>
          <a:xfrm>
            <a:off x="892754" y="3844734"/>
            <a:ext cx="3622675" cy="2297112"/>
          </a:xfrm>
        </p:spPr>
        <p:txBody>
          <a:bodyPr/>
          <a:lstStyle/>
          <a:p>
            <a:endParaRPr lang="ru-RU"/>
          </a:p>
        </p:txBody>
      </p:sp>
      <p:sp>
        <p:nvSpPr>
          <p:cNvPr id="9" name="Диаграмма 4"/>
          <p:cNvSpPr>
            <a:spLocks noGrp="1"/>
          </p:cNvSpPr>
          <p:nvPr>
            <p:ph type="chart" sz="quarter" idx="13"/>
          </p:nvPr>
        </p:nvSpPr>
        <p:spPr>
          <a:xfrm>
            <a:off x="4646064" y="3844734"/>
            <a:ext cx="3622675" cy="2297112"/>
          </a:xfrm>
        </p:spPr>
        <p:txBody>
          <a:bodyPr/>
          <a:lstStyle/>
          <a:p>
            <a:endParaRPr lang="ru-RU"/>
          </a:p>
        </p:txBody>
      </p:sp>
    </p:spTree>
    <p:extLst>
      <p:ext uri="{BB962C8B-B14F-4D97-AF65-F5344CB8AC3E}">
        <p14:creationId xmlns:p14="http://schemas.microsoft.com/office/powerpoint/2010/main" val="332620350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Номер слайда 5"/>
          <p:cNvSpPr>
            <a:spLocks noGrp="1"/>
          </p:cNvSpPr>
          <p:nvPr>
            <p:ph type="sldNum" sz="quarter" idx="4"/>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Tree>
    <p:extLst>
      <p:ext uri="{BB962C8B-B14F-4D97-AF65-F5344CB8AC3E}">
        <p14:creationId xmlns:p14="http://schemas.microsoft.com/office/powerpoint/2010/main" val="250646131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Номер слайда 5"/>
          <p:cNvSpPr>
            <a:spLocks noGrp="1"/>
          </p:cNvSpPr>
          <p:nvPr>
            <p:ph type="sldNum" sz="quarter" idx="4"/>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Tree>
    <p:extLst>
      <p:ext uri="{BB962C8B-B14F-4D97-AF65-F5344CB8AC3E}">
        <p14:creationId xmlns:p14="http://schemas.microsoft.com/office/powerpoint/2010/main" val="632128533"/>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Номер слайда 5"/>
          <p:cNvSpPr>
            <a:spLocks noGrp="1"/>
          </p:cNvSpPr>
          <p:nvPr>
            <p:ph type="sldNum" sz="quarter" idx="4"/>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Tree>
    <p:extLst>
      <p:ext uri="{BB962C8B-B14F-4D97-AF65-F5344CB8AC3E}">
        <p14:creationId xmlns:p14="http://schemas.microsoft.com/office/powerpoint/2010/main" val="328830161"/>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Номер слайда 5"/>
          <p:cNvSpPr>
            <a:spLocks noGrp="1"/>
          </p:cNvSpPr>
          <p:nvPr>
            <p:ph type="sldNum" sz="quarter" idx="4"/>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Tree>
    <p:extLst>
      <p:ext uri="{BB962C8B-B14F-4D97-AF65-F5344CB8AC3E}">
        <p14:creationId xmlns:p14="http://schemas.microsoft.com/office/powerpoint/2010/main" val="377666183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147638"/>
            <a:ext cx="2130425" cy="585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4325" y="147638"/>
            <a:ext cx="6242050"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Номер слайда 5"/>
          <p:cNvSpPr>
            <a:spLocks noGrp="1"/>
          </p:cNvSpPr>
          <p:nvPr>
            <p:ph type="sldNum" sz="quarter" idx="4"/>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Tree>
    <p:extLst>
      <p:ext uri="{BB962C8B-B14F-4D97-AF65-F5344CB8AC3E}">
        <p14:creationId xmlns:p14="http://schemas.microsoft.com/office/powerpoint/2010/main" val="2832137396"/>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2" name="Rectangle 7"/>
          <p:cNvSpPr>
            <a:spLocks noGrp="1" noChangeArrowheads="1"/>
          </p:cNvSpPr>
          <p:nvPr>
            <p:ph type="ctrTitle"/>
          </p:nvPr>
        </p:nvSpPr>
        <p:spPr>
          <a:xfrm>
            <a:off x="863600" y="3887788"/>
            <a:ext cx="7485063" cy="954087"/>
          </a:xfrm>
        </p:spPr>
        <p:txBody>
          <a:bodyPr anchor="t"/>
          <a:lstStyle>
            <a:lvl1pPr>
              <a:defRPr sz="3200">
                <a:solidFill>
                  <a:schemeClr val="bg1"/>
                </a:solidFill>
              </a:defRPr>
            </a:lvl1pPr>
          </a:lstStyle>
          <a:p>
            <a:endParaRPr lang="de-DE" dirty="0"/>
          </a:p>
        </p:txBody>
      </p:sp>
      <p:sp>
        <p:nvSpPr>
          <p:cNvPr id="12293" name="Rectangle 12"/>
          <p:cNvSpPr>
            <a:spLocks noGrp="1" noChangeArrowheads="1"/>
          </p:cNvSpPr>
          <p:nvPr>
            <p:ph type="subTitle" idx="1"/>
          </p:nvPr>
        </p:nvSpPr>
        <p:spPr>
          <a:xfrm>
            <a:off x="863600" y="4924425"/>
            <a:ext cx="7510463" cy="606425"/>
          </a:xfrm>
        </p:spPr>
        <p:txBody>
          <a:bodyPr/>
          <a:lstStyle>
            <a:lvl1pPr marL="0" indent="0">
              <a:buFont typeface="Wingdings" pitchFamily="-110" charset="2"/>
              <a:buNone/>
              <a:defRPr sz="2200" b="0">
                <a:solidFill>
                  <a:schemeClr val="bg1"/>
                </a:solidFill>
              </a:defRPr>
            </a:lvl1pPr>
          </a:lstStyle>
          <a:p>
            <a:endParaRPr lang="de-DE" dirty="0"/>
          </a:p>
        </p:txBody>
      </p:sp>
      <p:pic>
        <p:nvPicPr>
          <p:cNvPr id="5" name="Picture 2"/>
          <p:cNvPicPr>
            <a:picLocks noChangeAspect="1" noChangeArrowheads="1"/>
          </p:cNvPicPr>
          <p:nvPr userDrawn="1"/>
        </p:nvPicPr>
        <p:blipFill>
          <a:blip r:embed="rId3" cstate="print"/>
          <a:srcRect/>
          <a:stretch>
            <a:fillRect/>
          </a:stretch>
        </p:blipFill>
        <p:spPr bwMode="auto">
          <a:xfrm>
            <a:off x="911728" y="6119301"/>
            <a:ext cx="1882705" cy="451200"/>
          </a:xfrm>
          <a:prstGeom prst="rect">
            <a:avLst/>
          </a:prstGeom>
          <a:noFill/>
          <a:ln w="9525" cap="flat" cmpd="sng">
            <a:noFill/>
            <a:prstDash val="solid"/>
            <a:miter lim="800000"/>
            <a:headEnd/>
            <a:tailEnd/>
          </a:ln>
          <a:effectLst>
            <a:softEdge rad="31750"/>
          </a:effectLst>
        </p:spPr>
      </p:pic>
      <p:pic>
        <p:nvPicPr>
          <p:cNvPr id="7" name="Рисунок 6" descr="logo vtb24.png"/>
          <p:cNvPicPr>
            <a:picLocks noChangeAspect="1"/>
          </p:cNvPicPr>
          <p:nvPr userDrawn="1"/>
        </p:nvPicPr>
        <p:blipFill>
          <a:blip r:embed="rId4" cstate="print"/>
          <a:stretch>
            <a:fillRect/>
          </a:stretch>
        </p:blipFill>
        <p:spPr>
          <a:xfrm>
            <a:off x="6767512" y="6109760"/>
            <a:ext cx="1628775" cy="438150"/>
          </a:xfrm>
          <a:prstGeom prst="rect">
            <a:avLst/>
          </a:prstGeom>
        </p:spPr>
      </p:pic>
    </p:spTree>
    <p:extLst>
      <p:ext uri="{BB962C8B-B14F-4D97-AF65-F5344CB8AC3E}">
        <p14:creationId xmlns:p14="http://schemas.microsoft.com/office/powerpoint/2010/main" val="80936389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ftr" sz="quarter" idx="10"/>
          </p:nvPr>
        </p:nvSpPr>
        <p:spPr>
          <a:ln/>
        </p:spPr>
        <p:txBody>
          <a:bodyPr/>
          <a:lstStyle>
            <a:lvl1pPr>
              <a:defRPr/>
            </a:lvl1pPr>
          </a:lstStyle>
          <a:p>
            <a:pPr>
              <a:defRPr/>
            </a:pP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A724574C-A643-4F85-9A4D-BDD8848D7DA0}" type="slidenum">
              <a:rPr lang="ru-RU" altLang="ru-RU"/>
              <a:pPr>
                <a:defRPr/>
              </a:pPr>
              <a:t>‹#›</a:t>
            </a:fld>
            <a:endParaRPr lang="ru-RU" altLang="ru-RU"/>
          </a:p>
        </p:txBody>
      </p:sp>
    </p:spTree>
    <p:extLst>
      <p:ext uri="{BB962C8B-B14F-4D97-AF65-F5344CB8AC3E}">
        <p14:creationId xmlns:p14="http://schemas.microsoft.com/office/powerpoint/2010/main" val="532257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sz="16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Номер слайда 5"/>
          <p:cNvSpPr>
            <a:spLocks noGrp="1"/>
          </p:cNvSpPr>
          <p:nvPr>
            <p:ph type="sldNum" sz="quarter" idx="4"/>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Tree>
    <p:extLst>
      <p:ext uri="{BB962C8B-B14F-4D97-AF65-F5344CB8AC3E}">
        <p14:creationId xmlns:p14="http://schemas.microsoft.com/office/powerpoint/2010/main" val="3436509961"/>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Номер слайда 5"/>
          <p:cNvSpPr>
            <a:spLocks noGrp="1"/>
          </p:cNvSpPr>
          <p:nvPr>
            <p:ph type="sldNum" sz="quarter" idx="4"/>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Tree>
    <p:extLst>
      <p:ext uri="{BB962C8B-B14F-4D97-AF65-F5344CB8AC3E}">
        <p14:creationId xmlns:p14="http://schemas.microsoft.com/office/powerpoint/2010/main" val="3070414975"/>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Номер слайда 5"/>
          <p:cNvSpPr>
            <a:spLocks noGrp="1"/>
          </p:cNvSpPr>
          <p:nvPr>
            <p:ph type="sldNum" sz="quarter" idx="4"/>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Tree>
    <p:extLst>
      <p:ext uri="{BB962C8B-B14F-4D97-AF65-F5344CB8AC3E}">
        <p14:creationId xmlns:p14="http://schemas.microsoft.com/office/powerpoint/2010/main" val="2020126815"/>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Номер слайда 5"/>
          <p:cNvSpPr>
            <a:spLocks noGrp="1"/>
          </p:cNvSpPr>
          <p:nvPr>
            <p:ph type="sldNum" sz="quarter" idx="10"/>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Tree>
    <p:extLst>
      <p:ext uri="{BB962C8B-B14F-4D97-AF65-F5344CB8AC3E}">
        <p14:creationId xmlns:p14="http://schemas.microsoft.com/office/powerpoint/2010/main" val="161132726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Номер слайда 5"/>
          <p:cNvSpPr>
            <a:spLocks noGrp="1"/>
          </p:cNvSpPr>
          <p:nvPr>
            <p:ph type="sldNum" sz="quarter" idx="4"/>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Tree>
    <p:extLst>
      <p:ext uri="{BB962C8B-B14F-4D97-AF65-F5344CB8AC3E}">
        <p14:creationId xmlns:p14="http://schemas.microsoft.com/office/powerpoint/2010/main" val="140050268"/>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ser_tex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
        <p:nvSpPr>
          <p:cNvPr id="4" name="Rectangle 3"/>
          <p:cNvSpPr>
            <a:spLocks noGrp="1" noChangeArrowheads="1"/>
          </p:cNvSpPr>
          <p:nvPr userDrawn="1">
            <p:ph type="body" idx="4294967295"/>
          </p:nvPr>
        </p:nvSpPr>
        <p:spPr>
          <a:xfrm>
            <a:off x="321378" y="1127858"/>
            <a:ext cx="8499094" cy="5045075"/>
          </a:xfrm>
        </p:spPr>
        <p:txBody>
          <a:bodyPr/>
          <a:lstStyle>
            <a:lvl1pPr>
              <a:buFont typeface="Wingdings" pitchFamily="2" charset="2"/>
              <a:buChar char="§"/>
              <a:defRPr b="0"/>
            </a:lvl1pPr>
          </a:lstStyle>
          <a:p>
            <a:endParaRPr lang="ru-RU" dirty="0" smtClean="0"/>
          </a:p>
        </p:txBody>
      </p:sp>
    </p:spTree>
    <p:extLst>
      <p:ext uri="{BB962C8B-B14F-4D97-AF65-F5344CB8AC3E}">
        <p14:creationId xmlns:p14="http://schemas.microsoft.com/office/powerpoint/2010/main" val="365885464"/>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Номер слайда 5"/>
          <p:cNvSpPr>
            <a:spLocks noGrp="1"/>
          </p:cNvSpPr>
          <p:nvPr>
            <p:ph type="sldNum" sz="quarter" idx="4"/>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
        <p:nvSpPr>
          <p:cNvPr id="5" name="Диаграмма 4"/>
          <p:cNvSpPr>
            <a:spLocks noGrp="1"/>
          </p:cNvSpPr>
          <p:nvPr>
            <p:ph type="chart" sz="quarter" idx="10"/>
          </p:nvPr>
        </p:nvSpPr>
        <p:spPr>
          <a:xfrm>
            <a:off x="888407" y="1427994"/>
            <a:ext cx="3622675" cy="2297112"/>
          </a:xfrm>
        </p:spPr>
        <p:txBody>
          <a:bodyPr/>
          <a:lstStyle/>
          <a:p>
            <a:endParaRPr lang="ru-RU"/>
          </a:p>
        </p:txBody>
      </p:sp>
      <p:sp>
        <p:nvSpPr>
          <p:cNvPr id="7" name="Диаграмма 4"/>
          <p:cNvSpPr>
            <a:spLocks noGrp="1"/>
          </p:cNvSpPr>
          <p:nvPr>
            <p:ph type="chart" sz="quarter" idx="11"/>
          </p:nvPr>
        </p:nvSpPr>
        <p:spPr>
          <a:xfrm>
            <a:off x="4641717" y="1427994"/>
            <a:ext cx="3622675" cy="2297112"/>
          </a:xfrm>
        </p:spPr>
        <p:txBody>
          <a:bodyPr/>
          <a:lstStyle/>
          <a:p>
            <a:endParaRPr lang="ru-RU"/>
          </a:p>
        </p:txBody>
      </p:sp>
      <p:sp>
        <p:nvSpPr>
          <p:cNvPr id="8" name="Диаграмма 4"/>
          <p:cNvSpPr>
            <a:spLocks noGrp="1"/>
          </p:cNvSpPr>
          <p:nvPr>
            <p:ph type="chart" sz="quarter" idx="12"/>
          </p:nvPr>
        </p:nvSpPr>
        <p:spPr>
          <a:xfrm>
            <a:off x="892754" y="3844734"/>
            <a:ext cx="3622675" cy="2297112"/>
          </a:xfrm>
        </p:spPr>
        <p:txBody>
          <a:bodyPr/>
          <a:lstStyle/>
          <a:p>
            <a:endParaRPr lang="ru-RU"/>
          </a:p>
        </p:txBody>
      </p:sp>
      <p:sp>
        <p:nvSpPr>
          <p:cNvPr id="9" name="Диаграмма 4"/>
          <p:cNvSpPr>
            <a:spLocks noGrp="1"/>
          </p:cNvSpPr>
          <p:nvPr>
            <p:ph type="chart" sz="quarter" idx="13"/>
          </p:nvPr>
        </p:nvSpPr>
        <p:spPr>
          <a:xfrm>
            <a:off x="4646064" y="3844734"/>
            <a:ext cx="3622675" cy="2297112"/>
          </a:xfrm>
        </p:spPr>
        <p:txBody>
          <a:bodyPr/>
          <a:lstStyle/>
          <a:p>
            <a:endParaRPr lang="ru-RU"/>
          </a:p>
        </p:txBody>
      </p:sp>
    </p:spTree>
    <p:extLst>
      <p:ext uri="{BB962C8B-B14F-4D97-AF65-F5344CB8AC3E}">
        <p14:creationId xmlns:p14="http://schemas.microsoft.com/office/powerpoint/2010/main" val="3326203503"/>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Номер слайда 5"/>
          <p:cNvSpPr>
            <a:spLocks noGrp="1"/>
          </p:cNvSpPr>
          <p:nvPr>
            <p:ph type="sldNum" sz="quarter" idx="4"/>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Tree>
    <p:extLst>
      <p:ext uri="{BB962C8B-B14F-4D97-AF65-F5344CB8AC3E}">
        <p14:creationId xmlns:p14="http://schemas.microsoft.com/office/powerpoint/2010/main" val="2506461311"/>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Номер слайда 5"/>
          <p:cNvSpPr>
            <a:spLocks noGrp="1"/>
          </p:cNvSpPr>
          <p:nvPr>
            <p:ph type="sldNum" sz="quarter" idx="4"/>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Tree>
    <p:extLst>
      <p:ext uri="{BB962C8B-B14F-4D97-AF65-F5344CB8AC3E}">
        <p14:creationId xmlns:p14="http://schemas.microsoft.com/office/powerpoint/2010/main" val="632128533"/>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Номер слайда 5"/>
          <p:cNvSpPr>
            <a:spLocks noGrp="1"/>
          </p:cNvSpPr>
          <p:nvPr>
            <p:ph type="sldNum" sz="quarter" idx="4"/>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Tree>
    <p:extLst>
      <p:ext uri="{BB962C8B-B14F-4D97-AF65-F5344CB8AC3E}">
        <p14:creationId xmlns:p14="http://schemas.microsoft.com/office/powerpoint/2010/main" val="32883016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58775" y="692150"/>
            <a:ext cx="4154488" cy="562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65663" y="692150"/>
            <a:ext cx="4154487" cy="562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ftr" sz="quarter" idx="10"/>
          </p:nvPr>
        </p:nvSpPr>
        <p:spPr>
          <a:ln/>
        </p:spPr>
        <p:txBody>
          <a:bodyPr/>
          <a:lstStyle>
            <a:lvl1pPr>
              <a:defRPr/>
            </a:lvl1pPr>
          </a:lstStyle>
          <a:p>
            <a:pPr>
              <a:defRPr/>
            </a:pPr>
            <a:endParaRPr lang="ru-RU"/>
          </a:p>
        </p:txBody>
      </p:sp>
      <p:sp>
        <p:nvSpPr>
          <p:cNvPr id="6" name="Rectangle 5"/>
          <p:cNvSpPr>
            <a:spLocks noGrp="1" noChangeArrowheads="1"/>
          </p:cNvSpPr>
          <p:nvPr>
            <p:ph type="sldNum" sz="quarter" idx="11"/>
          </p:nvPr>
        </p:nvSpPr>
        <p:spPr>
          <a:ln/>
        </p:spPr>
        <p:txBody>
          <a:bodyPr/>
          <a:lstStyle>
            <a:lvl1pPr>
              <a:defRPr/>
            </a:lvl1pPr>
          </a:lstStyle>
          <a:p>
            <a:pPr>
              <a:defRPr/>
            </a:pPr>
            <a:fld id="{F683D06C-730D-4026-AB98-7B6ADF5ED90A}" type="slidenum">
              <a:rPr lang="ru-RU" altLang="ru-RU"/>
              <a:pPr>
                <a:defRPr/>
              </a:pPr>
              <a:t>‹#›</a:t>
            </a:fld>
            <a:endParaRPr lang="ru-RU" altLang="ru-RU"/>
          </a:p>
        </p:txBody>
      </p:sp>
    </p:spTree>
    <p:extLst>
      <p:ext uri="{BB962C8B-B14F-4D97-AF65-F5344CB8AC3E}">
        <p14:creationId xmlns:p14="http://schemas.microsoft.com/office/powerpoint/2010/main" val="20960853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Номер слайда 5"/>
          <p:cNvSpPr>
            <a:spLocks noGrp="1"/>
          </p:cNvSpPr>
          <p:nvPr>
            <p:ph type="sldNum" sz="quarter" idx="4"/>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Tree>
    <p:extLst>
      <p:ext uri="{BB962C8B-B14F-4D97-AF65-F5344CB8AC3E}">
        <p14:creationId xmlns:p14="http://schemas.microsoft.com/office/powerpoint/2010/main" val="3776661835"/>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147638"/>
            <a:ext cx="2130425" cy="585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4325" y="147638"/>
            <a:ext cx="6242050"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Номер слайда 5"/>
          <p:cNvSpPr>
            <a:spLocks noGrp="1"/>
          </p:cNvSpPr>
          <p:nvPr>
            <p:ph type="sldNum" sz="quarter" idx="4"/>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fld id="{FE9EBA1D-460C-4075-98AD-759FA5C0F31B}" type="slidenum">
              <a:rPr lang="ru-RU" smtClean="0">
                <a:solidFill>
                  <a:srgbClr val="1F497D">
                    <a:lumMod val="90000"/>
                    <a:lumOff val="10000"/>
                  </a:srgbClr>
                </a:solidFill>
              </a:rPr>
              <a:pPr/>
              <a:t>‹#›</a:t>
            </a:fld>
            <a:endParaRPr lang="ru-RU" dirty="0">
              <a:solidFill>
                <a:srgbClr val="1F497D">
                  <a:lumMod val="90000"/>
                  <a:lumOff val="10000"/>
                </a:srgbClr>
              </a:solidFill>
            </a:endParaRPr>
          </a:p>
        </p:txBody>
      </p:sp>
    </p:spTree>
    <p:extLst>
      <p:ext uri="{BB962C8B-B14F-4D97-AF65-F5344CB8AC3E}">
        <p14:creationId xmlns:p14="http://schemas.microsoft.com/office/powerpoint/2010/main" val="283213739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ftr" sz="quarter" idx="10"/>
          </p:nvPr>
        </p:nvSpPr>
        <p:spPr>
          <a:ln/>
        </p:spPr>
        <p:txBody>
          <a:bodyPr/>
          <a:lstStyle>
            <a:lvl1pPr>
              <a:defRPr/>
            </a:lvl1pPr>
          </a:lstStyle>
          <a:p>
            <a:pPr>
              <a:defRPr/>
            </a:pPr>
            <a:endParaRPr lang="ru-RU"/>
          </a:p>
        </p:txBody>
      </p:sp>
      <p:sp>
        <p:nvSpPr>
          <p:cNvPr id="8" name="Rectangle 5"/>
          <p:cNvSpPr>
            <a:spLocks noGrp="1" noChangeArrowheads="1"/>
          </p:cNvSpPr>
          <p:nvPr>
            <p:ph type="sldNum" sz="quarter" idx="11"/>
          </p:nvPr>
        </p:nvSpPr>
        <p:spPr>
          <a:ln/>
        </p:spPr>
        <p:txBody>
          <a:bodyPr/>
          <a:lstStyle>
            <a:lvl1pPr>
              <a:defRPr/>
            </a:lvl1pPr>
          </a:lstStyle>
          <a:p>
            <a:pPr>
              <a:defRPr/>
            </a:pPr>
            <a:fld id="{82F9A0D3-FF49-4771-8DB4-0D8D0A28453F}" type="slidenum">
              <a:rPr lang="ru-RU" altLang="ru-RU"/>
              <a:pPr>
                <a:defRPr/>
              </a:pPr>
              <a:t>‹#›</a:t>
            </a:fld>
            <a:endParaRPr lang="ru-RU" altLang="ru-RU"/>
          </a:p>
        </p:txBody>
      </p:sp>
    </p:spTree>
    <p:extLst>
      <p:ext uri="{BB962C8B-B14F-4D97-AF65-F5344CB8AC3E}">
        <p14:creationId xmlns:p14="http://schemas.microsoft.com/office/powerpoint/2010/main" val="3892012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ftr" sz="quarter" idx="10"/>
          </p:nvPr>
        </p:nvSpPr>
        <p:spPr>
          <a:ln/>
        </p:spPr>
        <p:txBody>
          <a:bodyPr/>
          <a:lstStyle>
            <a:lvl1pPr>
              <a:defRPr/>
            </a:lvl1pPr>
          </a:lstStyle>
          <a:p>
            <a:pPr>
              <a:defRPr/>
            </a:pPr>
            <a:endParaRPr lang="ru-RU"/>
          </a:p>
        </p:txBody>
      </p:sp>
      <p:sp>
        <p:nvSpPr>
          <p:cNvPr id="4" name="Rectangle 5"/>
          <p:cNvSpPr>
            <a:spLocks noGrp="1" noChangeArrowheads="1"/>
          </p:cNvSpPr>
          <p:nvPr>
            <p:ph type="sldNum" sz="quarter" idx="11"/>
          </p:nvPr>
        </p:nvSpPr>
        <p:spPr>
          <a:ln/>
        </p:spPr>
        <p:txBody>
          <a:bodyPr/>
          <a:lstStyle>
            <a:lvl1pPr>
              <a:defRPr/>
            </a:lvl1pPr>
          </a:lstStyle>
          <a:p>
            <a:pPr>
              <a:defRPr/>
            </a:pPr>
            <a:fld id="{2439A705-CFE7-4233-8003-1D332E9BE9D0}" type="slidenum">
              <a:rPr lang="ru-RU" altLang="ru-RU"/>
              <a:pPr>
                <a:defRPr/>
              </a:pPr>
              <a:t>‹#›</a:t>
            </a:fld>
            <a:endParaRPr lang="ru-RU" altLang="ru-RU"/>
          </a:p>
        </p:txBody>
      </p:sp>
    </p:spTree>
    <p:extLst>
      <p:ext uri="{BB962C8B-B14F-4D97-AF65-F5344CB8AC3E}">
        <p14:creationId xmlns:p14="http://schemas.microsoft.com/office/powerpoint/2010/main" val="304706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ru-RU"/>
          </a:p>
        </p:txBody>
      </p:sp>
      <p:sp>
        <p:nvSpPr>
          <p:cNvPr id="3" name="Rectangle 5"/>
          <p:cNvSpPr>
            <a:spLocks noGrp="1" noChangeArrowheads="1"/>
          </p:cNvSpPr>
          <p:nvPr>
            <p:ph type="sldNum" sz="quarter" idx="11"/>
          </p:nvPr>
        </p:nvSpPr>
        <p:spPr>
          <a:ln/>
        </p:spPr>
        <p:txBody>
          <a:bodyPr/>
          <a:lstStyle>
            <a:lvl1pPr>
              <a:defRPr/>
            </a:lvl1pPr>
          </a:lstStyle>
          <a:p>
            <a:pPr>
              <a:defRPr/>
            </a:pPr>
            <a:fld id="{E638CC2F-AED3-4419-AE9E-4BE724F530A5}" type="slidenum">
              <a:rPr lang="ru-RU" altLang="ru-RU"/>
              <a:pPr>
                <a:defRPr/>
              </a:pPr>
              <a:t>‹#›</a:t>
            </a:fld>
            <a:endParaRPr lang="ru-RU" altLang="ru-RU"/>
          </a:p>
        </p:txBody>
      </p:sp>
    </p:spTree>
    <p:extLst>
      <p:ext uri="{BB962C8B-B14F-4D97-AF65-F5344CB8AC3E}">
        <p14:creationId xmlns:p14="http://schemas.microsoft.com/office/powerpoint/2010/main" val="793647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ftr" sz="quarter" idx="10"/>
          </p:nvPr>
        </p:nvSpPr>
        <p:spPr>
          <a:ln/>
        </p:spPr>
        <p:txBody>
          <a:bodyPr/>
          <a:lstStyle>
            <a:lvl1pPr>
              <a:defRPr/>
            </a:lvl1pPr>
          </a:lstStyle>
          <a:p>
            <a:pPr>
              <a:defRPr/>
            </a:pPr>
            <a:endParaRPr lang="ru-RU"/>
          </a:p>
        </p:txBody>
      </p:sp>
      <p:sp>
        <p:nvSpPr>
          <p:cNvPr id="6" name="Rectangle 5"/>
          <p:cNvSpPr>
            <a:spLocks noGrp="1" noChangeArrowheads="1"/>
          </p:cNvSpPr>
          <p:nvPr>
            <p:ph type="sldNum" sz="quarter" idx="11"/>
          </p:nvPr>
        </p:nvSpPr>
        <p:spPr>
          <a:ln/>
        </p:spPr>
        <p:txBody>
          <a:bodyPr/>
          <a:lstStyle>
            <a:lvl1pPr>
              <a:defRPr/>
            </a:lvl1pPr>
          </a:lstStyle>
          <a:p>
            <a:pPr>
              <a:defRPr/>
            </a:pPr>
            <a:fld id="{E2CD81C1-D90D-4247-BF5F-4084C4E3059A}" type="slidenum">
              <a:rPr lang="ru-RU" altLang="ru-RU"/>
              <a:pPr>
                <a:defRPr/>
              </a:pPr>
              <a:t>‹#›</a:t>
            </a:fld>
            <a:endParaRPr lang="ru-RU" altLang="ru-RU"/>
          </a:p>
        </p:txBody>
      </p:sp>
    </p:spTree>
    <p:extLst>
      <p:ext uri="{BB962C8B-B14F-4D97-AF65-F5344CB8AC3E}">
        <p14:creationId xmlns:p14="http://schemas.microsoft.com/office/powerpoint/2010/main" val="17835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ftr" sz="quarter" idx="10"/>
          </p:nvPr>
        </p:nvSpPr>
        <p:spPr>
          <a:ln/>
        </p:spPr>
        <p:txBody>
          <a:bodyPr/>
          <a:lstStyle>
            <a:lvl1pPr>
              <a:defRPr/>
            </a:lvl1pPr>
          </a:lstStyle>
          <a:p>
            <a:pPr>
              <a:defRPr/>
            </a:pPr>
            <a:endParaRPr lang="ru-RU"/>
          </a:p>
        </p:txBody>
      </p:sp>
      <p:sp>
        <p:nvSpPr>
          <p:cNvPr id="6" name="Rectangle 5"/>
          <p:cNvSpPr>
            <a:spLocks noGrp="1" noChangeArrowheads="1"/>
          </p:cNvSpPr>
          <p:nvPr>
            <p:ph type="sldNum" sz="quarter" idx="11"/>
          </p:nvPr>
        </p:nvSpPr>
        <p:spPr>
          <a:ln/>
        </p:spPr>
        <p:txBody>
          <a:bodyPr/>
          <a:lstStyle>
            <a:lvl1pPr>
              <a:defRPr/>
            </a:lvl1pPr>
          </a:lstStyle>
          <a:p>
            <a:pPr>
              <a:defRPr/>
            </a:pPr>
            <a:fld id="{1661D3AC-5E55-4B2D-904F-4069306C959D}" type="slidenum">
              <a:rPr lang="ru-RU" altLang="ru-RU"/>
              <a:pPr>
                <a:defRPr/>
              </a:pPr>
              <a:t>‹#›</a:t>
            </a:fld>
            <a:endParaRPr lang="ru-RU" altLang="ru-RU"/>
          </a:p>
        </p:txBody>
      </p:sp>
    </p:spTree>
    <p:extLst>
      <p:ext uri="{BB962C8B-B14F-4D97-AF65-F5344CB8AC3E}">
        <p14:creationId xmlns:p14="http://schemas.microsoft.com/office/powerpoint/2010/main" val="153741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2.jpe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18"/>
            </p:custDataLst>
            <p:extLst>
              <p:ext uri="{D42A27DB-BD31-4B8C-83A1-F6EECF244321}">
                <p14:modId xmlns:p14="http://schemas.microsoft.com/office/powerpoint/2010/main" val="6571806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9"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1026" name="Rectangle 2"/>
          <p:cNvSpPr>
            <a:spLocks noGrp="1" noChangeArrowheads="1"/>
          </p:cNvSpPr>
          <p:nvPr>
            <p:ph type="title"/>
          </p:nvPr>
        </p:nvSpPr>
        <p:spPr bwMode="auto">
          <a:xfrm>
            <a:off x="358775" y="179388"/>
            <a:ext cx="77724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358775" y="692150"/>
            <a:ext cx="8461375"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ru-RU" altLang="ru-RU" smtClean="0"/>
              <a:t>Образец текста</a:t>
            </a:r>
          </a:p>
          <a:p>
            <a:pPr lvl="1"/>
            <a:r>
              <a:rPr lang="ru-RU" altLang="ru-RU" smtClean="0"/>
              <a:t>Второй уровеньятый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a:t>
            </a:r>
          </a:p>
          <a:p>
            <a:pPr lvl="2"/>
            <a:r>
              <a:rPr lang="ru-RU" altLang="ru-RU" smtClean="0"/>
              <a:t>Третий уровеньятый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уром</a:t>
            </a:r>
          </a:p>
          <a:p>
            <a:pPr lvl="3"/>
            <a:r>
              <a:rPr lang="ru-RU" altLang="ru-RU" smtClean="0"/>
              <a:t>Четвертый уровеньварлджовжровжадровалджроварова ыпоылдпо ывпоыв олп ывл лы ылв ывлпо ылп оылпо ывлп оывлпо ылпо ылпо ылпо ывлпо ывлпо ылвпо ылпо ылпо ылвпо ы</a:t>
            </a:r>
          </a:p>
          <a:p>
            <a:pPr lvl="4"/>
            <a:r>
              <a:rPr lang="ru-RU" altLang="ru-RU" smtClean="0"/>
              <a:t>Пятый уровеньПятый уровень Пятый уровень 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уроятый уро</a:t>
            </a:r>
          </a:p>
          <a:p>
            <a:pPr lvl="4"/>
            <a:r>
              <a:rPr lang="ru-RU" altLang="ru-RU" smtClean="0"/>
              <a:t>Пятый уровень</a:t>
            </a:r>
          </a:p>
          <a:p>
            <a:pPr lvl="4"/>
            <a:r>
              <a:rPr lang="ru-RU" altLang="ru-RU" smtClean="0"/>
              <a:t>Пятый уровень</a:t>
            </a:r>
          </a:p>
          <a:p>
            <a:pPr lvl="4"/>
            <a:endParaRPr lang="ru-RU" altLang="ru-RU" smtClean="0"/>
          </a:p>
          <a:p>
            <a:pPr lvl="4"/>
            <a:endParaRPr lang="ru-RU" altLang="ru-RU" smtClean="0"/>
          </a:p>
          <a:p>
            <a:pPr lvl="4"/>
            <a:endParaRPr lang="ru-RU" altLang="ru-RU" smtClean="0"/>
          </a:p>
          <a:p>
            <a:pPr lvl="4"/>
            <a:endParaRPr lang="ru-RU" altLang="ru-RU" smtClean="0"/>
          </a:p>
          <a:p>
            <a:pPr lvl="4"/>
            <a:endParaRPr lang="ru-RU" altLang="ru-RU" smtClean="0"/>
          </a:p>
          <a:p>
            <a:pPr lvl="4"/>
            <a:endParaRPr lang="ru-RU" altLang="ru-RU" smtClean="0"/>
          </a:p>
          <a:p>
            <a:pPr lvl="4"/>
            <a:endParaRPr lang="ru-RU" altLang="ru-RU" smtClean="0"/>
          </a:p>
          <a:p>
            <a:pPr lvl="4"/>
            <a:endParaRPr lang="ru-RU" altLang="ru-RU" smtClean="0"/>
          </a:p>
          <a:p>
            <a:pPr lvl="4"/>
            <a:endParaRPr lang="ru-RU" altLang="ru-RU" smtClean="0"/>
          </a:p>
          <a:p>
            <a:pPr lvl="4"/>
            <a:endParaRPr lang="ru-RU" altLang="ru-RU" smtClean="0"/>
          </a:p>
        </p:txBody>
      </p:sp>
      <p:sp>
        <p:nvSpPr>
          <p:cNvPr id="4100" name="Rectangle 4"/>
          <p:cNvSpPr>
            <a:spLocks noGrp="1" noChangeArrowheads="1"/>
          </p:cNvSpPr>
          <p:nvPr>
            <p:ph type="ftr" sz="quarter" idx="3"/>
          </p:nvPr>
        </p:nvSpPr>
        <p:spPr bwMode="auto">
          <a:xfrm>
            <a:off x="358775" y="6477000"/>
            <a:ext cx="3598863"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a:cs typeface="+mn-cs"/>
              </a:defRPr>
            </a:lvl1pPr>
          </a:lstStyle>
          <a:p>
            <a:pPr>
              <a:defRPr/>
            </a:pPr>
            <a:endParaRPr lang="ru-RU"/>
          </a:p>
        </p:txBody>
      </p:sp>
      <p:sp>
        <p:nvSpPr>
          <p:cNvPr id="4101" name="Rectangle 5"/>
          <p:cNvSpPr>
            <a:spLocks noGrp="1" noChangeArrowheads="1"/>
          </p:cNvSpPr>
          <p:nvPr>
            <p:ph type="sldNum" sz="quarter" idx="4"/>
          </p:nvPr>
        </p:nvSpPr>
        <p:spPr bwMode="auto">
          <a:xfrm>
            <a:off x="7124700" y="6477000"/>
            <a:ext cx="1800225"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B3DE6DB-91FA-425C-96C2-EDE848207F26}" type="slidenum">
              <a:rPr lang="ru-RU" altLang="ru-RU"/>
              <a:pPr>
                <a:defRPr/>
              </a:pPr>
              <a:t>‹#›</a:t>
            </a:fld>
            <a:endParaRPr lang="ru-RU" altLang="ru-RU"/>
          </a:p>
        </p:txBody>
      </p:sp>
      <p:sp>
        <p:nvSpPr>
          <p:cNvPr id="1030" name="Rectangle 8"/>
          <p:cNvSpPr>
            <a:spLocks noChangeArrowheads="1"/>
          </p:cNvSpPr>
          <p:nvPr/>
        </p:nvSpPr>
        <p:spPr bwMode="auto">
          <a:xfrm>
            <a:off x="0" y="0"/>
            <a:ext cx="9144000" cy="762000"/>
          </a:xfrm>
          <a:prstGeom prst="rect">
            <a:avLst/>
          </a:prstGeom>
          <a:solidFill>
            <a:srgbClr val="D4E1F0"/>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defRPr/>
            </a:pPr>
            <a:endParaRPr lang="ru-RU" altLang="ru-RU" smtClean="0"/>
          </a:p>
        </p:txBody>
      </p:sp>
    </p:spTree>
  </p:cSld>
  <p:clrMap bg1="lt1" tx1="dk1" bg2="lt2" tx2="dk2" accent1="accent1" accent2="accent2" accent3="accent3" accent4="accent4" accent5="accent5" accent6="accent6" hlink="hlink" folHlink="folHlink"/>
  <p:sldLayoutIdLst>
    <p:sldLayoutId id="2147485221" r:id="rId1"/>
    <p:sldLayoutId id="2147485210" r:id="rId2"/>
    <p:sldLayoutId id="2147485211" r:id="rId3"/>
    <p:sldLayoutId id="2147485212" r:id="rId4"/>
    <p:sldLayoutId id="2147485213" r:id="rId5"/>
    <p:sldLayoutId id="2147485214" r:id="rId6"/>
    <p:sldLayoutId id="2147485215" r:id="rId7"/>
    <p:sldLayoutId id="2147485216" r:id="rId8"/>
    <p:sldLayoutId id="2147485217" r:id="rId9"/>
    <p:sldLayoutId id="2147485218" r:id="rId10"/>
    <p:sldLayoutId id="2147485219" r:id="rId11"/>
    <p:sldLayoutId id="2147485220" r:id="rId12"/>
    <p:sldLayoutId id="2147485222" r:id="rId13"/>
    <p:sldLayoutId id="2147485223" r:id="rId14"/>
    <p:sldLayoutId id="2147485225"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itchFamily="34" charset="0"/>
        </a:defRPr>
      </a:lvl2pPr>
      <a:lvl3pPr algn="l" rtl="0" eaLnBrk="0" fontAlgn="base" hangingPunct="0">
        <a:spcBef>
          <a:spcPct val="0"/>
        </a:spcBef>
        <a:spcAft>
          <a:spcPct val="0"/>
        </a:spcAft>
        <a:defRPr sz="4400" b="1">
          <a:solidFill>
            <a:schemeClr val="tx2"/>
          </a:solidFill>
          <a:latin typeface="Arial" pitchFamily="34" charset="0"/>
        </a:defRPr>
      </a:lvl3pPr>
      <a:lvl4pPr algn="l" rtl="0" eaLnBrk="0" fontAlgn="base" hangingPunct="0">
        <a:spcBef>
          <a:spcPct val="0"/>
        </a:spcBef>
        <a:spcAft>
          <a:spcPct val="0"/>
        </a:spcAft>
        <a:defRPr sz="4400" b="1">
          <a:solidFill>
            <a:schemeClr val="tx2"/>
          </a:solidFill>
          <a:latin typeface="Arial" pitchFamily="34" charset="0"/>
        </a:defRPr>
      </a:lvl4pPr>
      <a:lvl5pPr algn="l" rtl="0" eaLnBrk="0" fontAlgn="base" hangingPunct="0">
        <a:spcBef>
          <a:spcPct val="0"/>
        </a:spcBef>
        <a:spcAft>
          <a:spcPct val="0"/>
        </a:spcAft>
        <a:defRPr sz="4400" b="1">
          <a:solidFill>
            <a:schemeClr val="tx2"/>
          </a:solidFill>
          <a:latin typeface="Arial" pitchFamily="34" charset="0"/>
        </a:defRPr>
      </a:lvl5pPr>
      <a:lvl6pPr marL="457200" algn="l" rtl="0" fontAlgn="base">
        <a:spcBef>
          <a:spcPct val="0"/>
        </a:spcBef>
        <a:spcAft>
          <a:spcPct val="0"/>
        </a:spcAft>
        <a:defRPr b="1">
          <a:solidFill>
            <a:schemeClr val="tx2"/>
          </a:solidFill>
          <a:latin typeface="Arial" pitchFamily="34" charset="0"/>
        </a:defRPr>
      </a:lvl6pPr>
      <a:lvl7pPr marL="914400" algn="l" rtl="0" fontAlgn="base">
        <a:spcBef>
          <a:spcPct val="0"/>
        </a:spcBef>
        <a:spcAft>
          <a:spcPct val="0"/>
        </a:spcAft>
        <a:defRPr b="1">
          <a:solidFill>
            <a:schemeClr val="tx2"/>
          </a:solidFill>
          <a:latin typeface="Arial" pitchFamily="34" charset="0"/>
        </a:defRPr>
      </a:lvl7pPr>
      <a:lvl8pPr marL="1371600" algn="l" rtl="0" fontAlgn="base">
        <a:spcBef>
          <a:spcPct val="0"/>
        </a:spcBef>
        <a:spcAft>
          <a:spcPct val="0"/>
        </a:spcAft>
        <a:defRPr b="1">
          <a:solidFill>
            <a:schemeClr val="tx2"/>
          </a:solidFill>
          <a:latin typeface="Arial" pitchFamily="34" charset="0"/>
        </a:defRPr>
      </a:lvl8pPr>
      <a:lvl9pPr marL="1828800" algn="l" rtl="0" fontAlgn="base">
        <a:spcBef>
          <a:spcPct val="0"/>
        </a:spcBef>
        <a:spcAft>
          <a:spcPct val="0"/>
        </a:spcAft>
        <a:defRPr b="1">
          <a:solidFill>
            <a:schemeClr val="tx2"/>
          </a:solidFill>
          <a:latin typeface="Arial" pitchFamily="34" charset="0"/>
        </a:defRPr>
      </a:lvl9pPr>
    </p:titleStyle>
    <p:bodyStyle>
      <a:lvl1pPr marL="85725" indent="-85725" algn="l" rtl="0" eaLnBrk="0" fontAlgn="base" hangingPunct="0">
        <a:spcBef>
          <a:spcPct val="20000"/>
        </a:spcBef>
        <a:spcAft>
          <a:spcPct val="0"/>
        </a:spcAft>
        <a:buChar char="•"/>
        <a:defRPr sz="1400" b="1">
          <a:solidFill>
            <a:schemeClr val="tx1"/>
          </a:solidFill>
          <a:latin typeface="+mn-lt"/>
          <a:ea typeface="+mn-ea"/>
          <a:cs typeface="+mn-cs"/>
        </a:defRPr>
      </a:lvl1pPr>
      <a:lvl2pPr marL="265113" indent="192088" algn="just" rtl="0" eaLnBrk="0" fontAlgn="base" hangingPunct="0">
        <a:lnSpc>
          <a:spcPct val="115000"/>
        </a:lnSpc>
        <a:spcBef>
          <a:spcPct val="50000"/>
        </a:spcBef>
        <a:spcAft>
          <a:spcPct val="25000"/>
        </a:spcAft>
        <a:buChar char="–"/>
        <a:defRPr sz="1200">
          <a:solidFill>
            <a:schemeClr val="tx1"/>
          </a:solidFill>
          <a:latin typeface="+mn-lt"/>
        </a:defRPr>
      </a:lvl2pPr>
      <a:lvl3pPr marL="447675" indent="-3175" algn="just" rtl="0" eaLnBrk="0" fontAlgn="base" hangingPunct="0">
        <a:spcBef>
          <a:spcPct val="25000"/>
        </a:spcBef>
        <a:spcAft>
          <a:spcPct val="0"/>
        </a:spcAft>
        <a:buClr>
          <a:srgbClr val="FF0000"/>
        </a:buClr>
        <a:buFont typeface="Arial" panose="020B0604020202020204" pitchFamily="34" charset="0"/>
        <a:buChar char="•"/>
        <a:defRPr sz="1100">
          <a:solidFill>
            <a:schemeClr val="tx1"/>
          </a:solidFill>
          <a:latin typeface="+mn-lt"/>
        </a:defRPr>
      </a:lvl3pPr>
      <a:lvl4pPr marL="812800" indent="-185738" algn="just" rtl="0" eaLnBrk="0" fontAlgn="base" hangingPunct="0">
        <a:spcBef>
          <a:spcPct val="50000"/>
        </a:spcBef>
        <a:spcAft>
          <a:spcPct val="15000"/>
        </a:spcAft>
        <a:buClr>
          <a:schemeClr val="accent2"/>
        </a:buClr>
        <a:buFont typeface="Arial" panose="020B0604020202020204" pitchFamily="34" charset="0"/>
        <a:buChar char="►"/>
        <a:defRPr sz="1000">
          <a:solidFill>
            <a:schemeClr val="tx1"/>
          </a:solidFill>
          <a:latin typeface="+mn-lt"/>
        </a:defRPr>
      </a:lvl4pPr>
      <a:lvl5pPr marL="1160463" indent="-168275" algn="just" rtl="0"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mn-lt"/>
        </a:defRPr>
      </a:lvl5pPr>
      <a:lvl6pPr marL="16176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6pPr>
      <a:lvl7pPr marL="20748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7pPr>
      <a:lvl8pPr marL="25320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8pPr>
      <a:lvl9pPr marL="29892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9" name="Номер слайда 5"/>
          <p:cNvSpPr>
            <a:spLocks noGrp="1"/>
          </p:cNvSpPr>
          <p:nvPr>
            <p:ph type="sldNum" sz="quarter" idx="4"/>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pPr eaLnBrk="1" hangingPunct="1"/>
            <a:fld id="{FE9EBA1D-460C-4075-98AD-759FA5C0F31B}" type="slidenum">
              <a:rPr lang="ru-RU" smtClean="0">
                <a:solidFill>
                  <a:srgbClr val="1F497D">
                    <a:lumMod val="90000"/>
                    <a:lumOff val="10000"/>
                  </a:srgbClr>
                </a:solidFill>
                <a:ea typeface="ＭＳ Ｐゴシック" pitchFamily="-110" charset="-128"/>
                <a:cs typeface="+mn-cs"/>
              </a:rPr>
              <a:pPr eaLnBrk="1" hangingPunct="1"/>
              <a:t>‹#›</a:t>
            </a:fld>
            <a:endParaRPr lang="ru-RU" dirty="0">
              <a:solidFill>
                <a:srgbClr val="1F497D">
                  <a:lumMod val="90000"/>
                  <a:lumOff val="10000"/>
                </a:srgbClr>
              </a:solidFill>
              <a:ea typeface="ＭＳ Ｐゴシック" pitchFamily="-110" charset="-128"/>
              <a:cs typeface="+mn-cs"/>
            </a:endParaRPr>
          </a:p>
        </p:txBody>
      </p:sp>
      <p:sp>
        <p:nvSpPr>
          <p:cNvPr id="11267" name="Rectangle 5"/>
          <p:cNvSpPr>
            <a:spLocks noChangeArrowheads="1"/>
          </p:cNvSpPr>
          <p:nvPr/>
        </p:nvSpPr>
        <p:spPr bwMode="gray">
          <a:xfrm>
            <a:off x="2162175" y="6408738"/>
            <a:ext cx="4784725" cy="247650"/>
          </a:xfrm>
          <a:prstGeom prst="rect">
            <a:avLst/>
          </a:prstGeom>
          <a:noFill/>
          <a:ln w="9525">
            <a:noFill/>
            <a:miter lim="800000"/>
            <a:headEnd/>
            <a:tailEnd/>
          </a:ln>
        </p:spPr>
        <p:txBody>
          <a:bodyPr/>
          <a:lstStyle/>
          <a:p>
            <a:pPr algn="ctr" eaLnBrk="1" hangingPunct="1">
              <a:defRPr/>
            </a:pPr>
            <a:endParaRPr lang="en-US" sz="1000" dirty="0">
              <a:solidFill>
                <a:prstClr val="black"/>
              </a:solidFill>
              <a:latin typeface="Arial" pitchFamily="-110" charset="0"/>
              <a:ea typeface="ＭＳ Ｐゴシック" pitchFamily="-110" charset="-128"/>
              <a:cs typeface="+mn-cs"/>
            </a:endParaRPr>
          </a:p>
        </p:txBody>
      </p:sp>
      <p:sp>
        <p:nvSpPr>
          <p:cNvPr id="10243" name="Rectangle 7"/>
          <p:cNvSpPr>
            <a:spLocks noGrp="1" noChangeArrowheads="1"/>
          </p:cNvSpPr>
          <p:nvPr>
            <p:ph type="title"/>
          </p:nvPr>
        </p:nvSpPr>
        <p:spPr bwMode="gray">
          <a:xfrm>
            <a:off x="314325" y="147638"/>
            <a:ext cx="5410200"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endParaRPr lang="de-DE" dirty="0" smtClean="0"/>
          </a:p>
        </p:txBody>
      </p:sp>
      <p:sp>
        <p:nvSpPr>
          <p:cNvPr id="10245" name="Rectangle 12"/>
          <p:cNvSpPr>
            <a:spLocks noGrp="1" noChangeArrowheads="1"/>
          </p:cNvSpPr>
          <p:nvPr>
            <p:ph type="body" idx="1"/>
          </p:nvPr>
        </p:nvSpPr>
        <p:spPr bwMode="gray">
          <a:xfrm>
            <a:off x="314325" y="1614488"/>
            <a:ext cx="8524875"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endParaRPr lang="de-DE" dirty="0" smtClean="0"/>
          </a:p>
        </p:txBody>
      </p:sp>
      <p:pic>
        <p:nvPicPr>
          <p:cNvPr id="7" name="Picture 2"/>
          <p:cNvPicPr>
            <a:picLocks noChangeAspect="1" noChangeArrowheads="1"/>
          </p:cNvPicPr>
          <p:nvPr/>
        </p:nvPicPr>
        <p:blipFill>
          <a:blip r:embed="rId16" cstate="print"/>
          <a:srcRect/>
          <a:stretch>
            <a:fillRect/>
          </a:stretch>
        </p:blipFill>
        <p:spPr bwMode="auto">
          <a:xfrm>
            <a:off x="276728" y="6174335"/>
            <a:ext cx="1882705" cy="451200"/>
          </a:xfrm>
          <a:prstGeom prst="rect">
            <a:avLst/>
          </a:prstGeom>
          <a:noFill/>
          <a:ln w="9525" cap="flat" cmpd="sng">
            <a:noFill/>
            <a:prstDash val="solid"/>
            <a:miter lim="800000"/>
            <a:headEnd/>
            <a:tailEnd/>
          </a:ln>
          <a:effectLst>
            <a:softEdge rad="31750"/>
          </a:effectLst>
        </p:spPr>
      </p:pic>
    </p:spTree>
    <p:extLst>
      <p:ext uri="{BB962C8B-B14F-4D97-AF65-F5344CB8AC3E}">
        <p14:creationId xmlns:p14="http://schemas.microsoft.com/office/powerpoint/2010/main" val="4267008755"/>
      </p:ext>
    </p:extLst>
  </p:cSld>
  <p:clrMap bg1="lt1" tx1="dk1" bg2="lt2" tx2="dk2" accent1="accent1" accent2="accent2" accent3="accent3" accent4="accent4" accent5="accent5" accent6="accent6" hlink="hlink" folHlink="folHlink"/>
  <p:sldLayoutIdLst>
    <p:sldLayoutId id="2147485227" r:id="rId1"/>
    <p:sldLayoutId id="2147485228" r:id="rId2"/>
    <p:sldLayoutId id="2147485229" r:id="rId3"/>
    <p:sldLayoutId id="2147485230" r:id="rId4"/>
    <p:sldLayoutId id="2147485231" r:id="rId5"/>
    <p:sldLayoutId id="2147485232" r:id="rId6"/>
    <p:sldLayoutId id="2147485233" r:id="rId7"/>
    <p:sldLayoutId id="2147485234" r:id="rId8"/>
    <p:sldLayoutId id="2147485235" r:id="rId9"/>
    <p:sldLayoutId id="2147485236" r:id="rId10"/>
    <p:sldLayoutId id="2147485237" r:id="rId11"/>
    <p:sldLayoutId id="2147485238" r:id="rId12"/>
    <p:sldLayoutId id="2147485239" r:id="rId13"/>
  </p:sldLayoutIdLst>
  <p:transition spd="med">
    <p:fade/>
  </p:transition>
  <p:hf hdr="0" ftr="0" dt="0"/>
  <p:txStyles>
    <p:titleStyle>
      <a:lvl1pPr algn="l" rtl="0" eaLnBrk="0" fontAlgn="base" hangingPunct="0">
        <a:lnSpc>
          <a:spcPct val="95000"/>
        </a:lnSpc>
        <a:spcBef>
          <a:spcPct val="0"/>
        </a:spcBef>
        <a:spcAft>
          <a:spcPct val="0"/>
        </a:spcAft>
        <a:defRPr sz="2000" b="1">
          <a:solidFill>
            <a:srgbClr val="FFFFFF"/>
          </a:solidFill>
          <a:latin typeface="+mj-lt"/>
          <a:ea typeface="ＭＳ Ｐゴシック" pitchFamily="-110" charset="-128"/>
          <a:cs typeface="ＭＳ Ｐゴシック" pitchFamily="-110" charset="-128"/>
        </a:defRPr>
      </a:lvl1pPr>
      <a:lvl2pPr algn="l" rtl="0" eaLnBrk="0" fontAlgn="base" hangingPunct="0">
        <a:lnSpc>
          <a:spcPct val="95000"/>
        </a:lnSpc>
        <a:spcBef>
          <a:spcPct val="0"/>
        </a:spcBef>
        <a:spcAft>
          <a:spcPct val="0"/>
        </a:spcAft>
        <a:defRPr sz="2400" b="1">
          <a:solidFill>
            <a:srgbClr val="FFFFFF"/>
          </a:solidFill>
          <a:latin typeface="Arial" pitchFamily="-110" charset="0"/>
          <a:ea typeface="ＭＳ Ｐゴシック" pitchFamily="-110" charset="-128"/>
          <a:cs typeface="ＭＳ Ｐゴシック" pitchFamily="-110" charset="-128"/>
        </a:defRPr>
      </a:lvl2pPr>
      <a:lvl3pPr algn="l" rtl="0" eaLnBrk="0" fontAlgn="base" hangingPunct="0">
        <a:lnSpc>
          <a:spcPct val="95000"/>
        </a:lnSpc>
        <a:spcBef>
          <a:spcPct val="0"/>
        </a:spcBef>
        <a:spcAft>
          <a:spcPct val="0"/>
        </a:spcAft>
        <a:defRPr sz="2400" b="1">
          <a:solidFill>
            <a:srgbClr val="FFFFFF"/>
          </a:solidFill>
          <a:latin typeface="Arial" pitchFamily="-110" charset="0"/>
          <a:ea typeface="ＭＳ Ｐゴシック" pitchFamily="-110" charset="-128"/>
          <a:cs typeface="ＭＳ Ｐゴシック" pitchFamily="-110" charset="-128"/>
        </a:defRPr>
      </a:lvl3pPr>
      <a:lvl4pPr algn="l" rtl="0" eaLnBrk="0" fontAlgn="base" hangingPunct="0">
        <a:lnSpc>
          <a:spcPct val="95000"/>
        </a:lnSpc>
        <a:spcBef>
          <a:spcPct val="0"/>
        </a:spcBef>
        <a:spcAft>
          <a:spcPct val="0"/>
        </a:spcAft>
        <a:defRPr sz="2400" b="1">
          <a:solidFill>
            <a:srgbClr val="FFFFFF"/>
          </a:solidFill>
          <a:latin typeface="Arial" pitchFamily="-110" charset="0"/>
          <a:ea typeface="ＭＳ Ｐゴシック" pitchFamily="-110" charset="-128"/>
          <a:cs typeface="ＭＳ Ｐゴシック" pitchFamily="-110" charset="-128"/>
        </a:defRPr>
      </a:lvl4pPr>
      <a:lvl5pPr algn="l" rtl="0" eaLnBrk="0" fontAlgn="base" hangingPunct="0">
        <a:lnSpc>
          <a:spcPct val="95000"/>
        </a:lnSpc>
        <a:spcBef>
          <a:spcPct val="0"/>
        </a:spcBef>
        <a:spcAft>
          <a:spcPct val="0"/>
        </a:spcAft>
        <a:defRPr sz="2400" b="1">
          <a:solidFill>
            <a:srgbClr val="FFFFFF"/>
          </a:solidFill>
          <a:latin typeface="Arial" pitchFamily="-110" charset="0"/>
          <a:ea typeface="ＭＳ Ｐゴシック" pitchFamily="-110" charset="-128"/>
          <a:cs typeface="ＭＳ Ｐゴシック" pitchFamily="-110" charset="-128"/>
        </a:defRPr>
      </a:lvl5pPr>
      <a:lvl6pPr marL="457200" algn="l" rtl="0" eaLnBrk="0" fontAlgn="base" hangingPunct="0">
        <a:lnSpc>
          <a:spcPct val="95000"/>
        </a:lnSpc>
        <a:spcBef>
          <a:spcPct val="0"/>
        </a:spcBef>
        <a:spcAft>
          <a:spcPct val="0"/>
        </a:spcAft>
        <a:defRPr sz="2400" b="1">
          <a:solidFill>
            <a:srgbClr val="FFFFFF"/>
          </a:solidFill>
          <a:latin typeface="Arial" pitchFamily="-110" charset="0"/>
        </a:defRPr>
      </a:lvl6pPr>
      <a:lvl7pPr marL="914400" algn="l" rtl="0" eaLnBrk="0" fontAlgn="base" hangingPunct="0">
        <a:lnSpc>
          <a:spcPct val="95000"/>
        </a:lnSpc>
        <a:spcBef>
          <a:spcPct val="0"/>
        </a:spcBef>
        <a:spcAft>
          <a:spcPct val="0"/>
        </a:spcAft>
        <a:defRPr sz="2400" b="1">
          <a:solidFill>
            <a:srgbClr val="FFFFFF"/>
          </a:solidFill>
          <a:latin typeface="Arial" pitchFamily="-110" charset="0"/>
        </a:defRPr>
      </a:lvl7pPr>
      <a:lvl8pPr marL="1371600" algn="l" rtl="0" eaLnBrk="0" fontAlgn="base" hangingPunct="0">
        <a:lnSpc>
          <a:spcPct val="95000"/>
        </a:lnSpc>
        <a:spcBef>
          <a:spcPct val="0"/>
        </a:spcBef>
        <a:spcAft>
          <a:spcPct val="0"/>
        </a:spcAft>
        <a:defRPr sz="2400" b="1">
          <a:solidFill>
            <a:srgbClr val="FFFFFF"/>
          </a:solidFill>
          <a:latin typeface="Arial" pitchFamily="-110" charset="0"/>
        </a:defRPr>
      </a:lvl8pPr>
      <a:lvl9pPr marL="1828800" algn="l" rtl="0" eaLnBrk="0" fontAlgn="base" hangingPunct="0">
        <a:lnSpc>
          <a:spcPct val="95000"/>
        </a:lnSpc>
        <a:spcBef>
          <a:spcPct val="0"/>
        </a:spcBef>
        <a:spcAft>
          <a:spcPct val="0"/>
        </a:spcAft>
        <a:defRPr sz="2400" b="1">
          <a:solidFill>
            <a:srgbClr val="FFFFFF"/>
          </a:solidFill>
          <a:latin typeface="Arial" pitchFamily="-110"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1800" b="1">
          <a:solidFill>
            <a:schemeClr val="tx1"/>
          </a:solidFill>
          <a:latin typeface="+mn-lt"/>
          <a:ea typeface="ＭＳ Ｐゴシック" pitchFamily="-110" charset="-128"/>
          <a:cs typeface="ＭＳ Ｐゴシック" pitchFamily="-110" charset="-128"/>
        </a:defRPr>
      </a:lvl1pPr>
      <a:lvl2pPr marL="381000" indent="-188913" algn="l" rtl="0" eaLnBrk="0" fontAlgn="base" hangingPunct="0">
        <a:spcBef>
          <a:spcPct val="30000"/>
        </a:spcBef>
        <a:spcAft>
          <a:spcPct val="0"/>
        </a:spcAft>
        <a:buClr>
          <a:schemeClr val="accent1"/>
        </a:buClr>
        <a:buChar char="-"/>
        <a:defRPr sz="1600">
          <a:solidFill>
            <a:schemeClr val="tx1"/>
          </a:solidFill>
          <a:latin typeface="+mn-lt"/>
          <a:ea typeface="ＭＳ Ｐゴシック" pitchFamily="-110" charset="-128"/>
        </a:defRPr>
      </a:lvl2pPr>
      <a:lvl3pPr marL="561975" indent="-179388" algn="l" rtl="0" eaLnBrk="0" fontAlgn="base" hangingPunct="0">
        <a:spcBef>
          <a:spcPct val="30000"/>
        </a:spcBef>
        <a:spcAft>
          <a:spcPct val="0"/>
        </a:spcAft>
        <a:buClr>
          <a:schemeClr val="accent1"/>
        </a:buClr>
        <a:buFont typeface="Wingdings" pitchFamily="2" charset="2"/>
        <a:buChar char="ü"/>
        <a:defRPr sz="1400">
          <a:solidFill>
            <a:schemeClr val="tx1"/>
          </a:solidFill>
          <a:latin typeface="+mn-lt"/>
          <a:ea typeface="ＭＳ Ｐゴシック" pitchFamily="-110" charset="-128"/>
        </a:defRPr>
      </a:lvl3pPr>
      <a:lvl4pPr marL="768350" indent="-204788" algn="l" rtl="0" eaLnBrk="0" fontAlgn="base" hangingPunct="0">
        <a:spcBef>
          <a:spcPct val="30000"/>
        </a:spcBef>
        <a:spcAft>
          <a:spcPct val="0"/>
        </a:spcAft>
        <a:buClr>
          <a:schemeClr val="accent1"/>
        </a:buClr>
        <a:buChar char="-"/>
        <a:defRPr sz="1600">
          <a:solidFill>
            <a:schemeClr val="tx1"/>
          </a:solidFill>
          <a:latin typeface="+mn-lt"/>
          <a:ea typeface="ＭＳ Ｐゴシック" pitchFamily="-110" charset="-128"/>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ea typeface="ＭＳ Ｐゴシック" pitchFamily="-110" charset="-128"/>
        </a:defRPr>
      </a:lvl5pPr>
      <a:lvl6pPr marL="1508125" indent="-168275" algn="l" rtl="0" eaLnBrk="0" fontAlgn="base" hangingPunct="0">
        <a:spcBef>
          <a:spcPct val="40000"/>
        </a:spcBef>
        <a:spcAft>
          <a:spcPct val="0"/>
        </a:spcAft>
        <a:buClr>
          <a:schemeClr val="accent1"/>
        </a:buClr>
        <a:buFont typeface="Wingdings" pitchFamily="-110" charset="2"/>
        <a:buChar char="»"/>
        <a:defRPr sz="2000">
          <a:solidFill>
            <a:schemeClr val="tx1"/>
          </a:solidFill>
          <a:latin typeface="+mn-lt"/>
          <a:ea typeface="ＭＳ Ｐゴシック" pitchFamily="-110" charset="-128"/>
        </a:defRPr>
      </a:lvl6pPr>
      <a:lvl7pPr marL="1965325" indent="-168275" algn="l" rtl="0" eaLnBrk="0" fontAlgn="base" hangingPunct="0">
        <a:spcBef>
          <a:spcPct val="40000"/>
        </a:spcBef>
        <a:spcAft>
          <a:spcPct val="0"/>
        </a:spcAft>
        <a:buClr>
          <a:schemeClr val="accent1"/>
        </a:buClr>
        <a:buFont typeface="Wingdings" pitchFamily="-110" charset="2"/>
        <a:buChar char="»"/>
        <a:defRPr sz="2000">
          <a:solidFill>
            <a:schemeClr val="tx1"/>
          </a:solidFill>
          <a:latin typeface="+mn-lt"/>
          <a:ea typeface="ＭＳ Ｐゴシック" pitchFamily="-110" charset="-128"/>
        </a:defRPr>
      </a:lvl7pPr>
      <a:lvl8pPr marL="2422525" indent="-168275" algn="l" rtl="0" eaLnBrk="0" fontAlgn="base" hangingPunct="0">
        <a:spcBef>
          <a:spcPct val="40000"/>
        </a:spcBef>
        <a:spcAft>
          <a:spcPct val="0"/>
        </a:spcAft>
        <a:buClr>
          <a:schemeClr val="accent1"/>
        </a:buClr>
        <a:buFont typeface="Wingdings" pitchFamily="-110" charset="2"/>
        <a:buChar char="»"/>
        <a:defRPr sz="2000">
          <a:solidFill>
            <a:schemeClr val="tx1"/>
          </a:solidFill>
          <a:latin typeface="+mn-lt"/>
          <a:ea typeface="ＭＳ Ｐゴシック" pitchFamily="-110" charset="-128"/>
        </a:defRPr>
      </a:lvl8pPr>
      <a:lvl9pPr marL="2879725" indent="-168275" algn="l" rtl="0" eaLnBrk="0" fontAlgn="base" hangingPunct="0">
        <a:spcBef>
          <a:spcPct val="40000"/>
        </a:spcBef>
        <a:spcAft>
          <a:spcPct val="0"/>
        </a:spcAft>
        <a:buClr>
          <a:schemeClr val="accent1"/>
        </a:buClr>
        <a:buFont typeface="Wingdings" pitchFamily="-110" charset="2"/>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9" name="Номер слайда 5"/>
          <p:cNvSpPr>
            <a:spLocks noGrp="1"/>
          </p:cNvSpPr>
          <p:nvPr>
            <p:ph type="sldNum" sz="quarter" idx="4"/>
          </p:nvPr>
        </p:nvSpPr>
        <p:spPr>
          <a:xfrm>
            <a:off x="7505700" y="6400800"/>
            <a:ext cx="1346200" cy="244475"/>
          </a:xfrm>
          <a:prstGeom prst="rect">
            <a:avLst/>
          </a:prstGeom>
        </p:spPr>
        <p:txBody>
          <a:bodyPr vert="horz" lIns="91440" tIns="45720" rIns="91440" bIns="45720" rtlCol="0" anchor="ctr"/>
          <a:lstStyle>
            <a:lvl1pPr algn="r">
              <a:defRPr sz="1200">
                <a:solidFill>
                  <a:schemeClr val="tx2">
                    <a:lumMod val="90000"/>
                    <a:lumOff val="10000"/>
                  </a:schemeClr>
                </a:solidFill>
              </a:defRPr>
            </a:lvl1pPr>
          </a:lstStyle>
          <a:p>
            <a:pPr eaLnBrk="1" hangingPunct="1"/>
            <a:fld id="{FE9EBA1D-460C-4075-98AD-759FA5C0F31B}" type="slidenum">
              <a:rPr lang="ru-RU" smtClean="0">
                <a:solidFill>
                  <a:srgbClr val="1F497D">
                    <a:lumMod val="90000"/>
                    <a:lumOff val="10000"/>
                  </a:srgbClr>
                </a:solidFill>
                <a:cs typeface="+mn-cs"/>
              </a:rPr>
              <a:pPr eaLnBrk="1" hangingPunct="1"/>
              <a:t>‹#›</a:t>
            </a:fld>
            <a:endParaRPr lang="ru-RU" dirty="0">
              <a:solidFill>
                <a:srgbClr val="1F497D">
                  <a:lumMod val="90000"/>
                  <a:lumOff val="10000"/>
                </a:srgbClr>
              </a:solidFill>
              <a:cs typeface="+mn-cs"/>
            </a:endParaRPr>
          </a:p>
        </p:txBody>
      </p:sp>
      <p:sp>
        <p:nvSpPr>
          <p:cNvPr id="11267" name="Rectangle 5"/>
          <p:cNvSpPr>
            <a:spLocks noChangeArrowheads="1"/>
          </p:cNvSpPr>
          <p:nvPr/>
        </p:nvSpPr>
        <p:spPr bwMode="gray">
          <a:xfrm>
            <a:off x="2162175" y="6408738"/>
            <a:ext cx="4784725" cy="247650"/>
          </a:xfrm>
          <a:prstGeom prst="rect">
            <a:avLst/>
          </a:prstGeom>
          <a:noFill/>
          <a:ln w="9525">
            <a:noFill/>
            <a:miter lim="800000"/>
            <a:headEnd/>
            <a:tailEnd/>
          </a:ln>
        </p:spPr>
        <p:txBody>
          <a:bodyPr/>
          <a:lstStyle/>
          <a:p>
            <a:pPr algn="ctr" eaLnBrk="1" hangingPunct="1">
              <a:defRPr/>
            </a:pPr>
            <a:endParaRPr lang="en-US" sz="1000" dirty="0">
              <a:solidFill>
                <a:prstClr val="black"/>
              </a:solidFill>
              <a:latin typeface="Arial" pitchFamily="-110" charset="0"/>
              <a:cs typeface="+mn-cs"/>
            </a:endParaRPr>
          </a:p>
        </p:txBody>
      </p:sp>
      <p:sp>
        <p:nvSpPr>
          <p:cNvPr id="10243" name="Rectangle 7"/>
          <p:cNvSpPr>
            <a:spLocks noGrp="1" noChangeArrowheads="1"/>
          </p:cNvSpPr>
          <p:nvPr>
            <p:ph type="title"/>
          </p:nvPr>
        </p:nvSpPr>
        <p:spPr bwMode="gray">
          <a:xfrm>
            <a:off x="314325" y="147638"/>
            <a:ext cx="5410200"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endParaRPr lang="de-DE" dirty="0" smtClean="0"/>
          </a:p>
        </p:txBody>
      </p:sp>
      <p:sp>
        <p:nvSpPr>
          <p:cNvPr id="10245" name="Rectangle 12"/>
          <p:cNvSpPr>
            <a:spLocks noGrp="1" noChangeArrowheads="1"/>
          </p:cNvSpPr>
          <p:nvPr>
            <p:ph type="body" idx="1"/>
          </p:nvPr>
        </p:nvSpPr>
        <p:spPr bwMode="gray">
          <a:xfrm>
            <a:off x="314325" y="1614488"/>
            <a:ext cx="8524875"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endParaRPr lang="de-DE" dirty="0" smtClean="0"/>
          </a:p>
        </p:txBody>
      </p:sp>
      <p:pic>
        <p:nvPicPr>
          <p:cNvPr id="7" name="Picture 2"/>
          <p:cNvPicPr>
            <a:picLocks noChangeAspect="1" noChangeArrowheads="1"/>
          </p:cNvPicPr>
          <p:nvPr/>
        </p:nvPicPr>
        <p:blipFill>
          <a:blip r:embed="rId16" cstate="print"/>
          <a:srcRect/>
          <a:stretch>
            <a:fillRect/>
          </a:stretch>
        </p:blipFill>
        <p:spPr bwMode="auto">
          <a:xfrm>
            <a:off x="276728" y="6174335"/>
            <a:ext cx="1882705" cy="451200"/>
          </a:xfrm>
          <a:prstGeom prst="rect">
            <a:avLst/>
          </a:prstGeom>
          <a:noFill/>
          <a:ln w="9525" cap="flat" cmpd="sng">
            <a:noFill/>
            <a:prstDash val="solid"/>
            <a:miter lim="800000"/>
            <a:headEnd/>
            <a:tailEnd/>
          </a:ln>
          <a:effectLst>
            <a:softEdge rad="31750"/>
          </a:effectLst>
        </p:spPr>
      </p:pic>
    </p:spTree>
    <p:extLst>
      <p:ext uri="{BB962C8B-B14F-4D97-AF65-F5344CB8AC3E}">
        <p14:creationId xmlns:p14="http://schemas.microsoft.com/office/powerpoint/2010/main" val="4267008755"/>
      </p:ext>
    </p:extLst>
  </p:cSld>
  <p:clrMap bg1="lt1" tx1="dk1" bg2="lt2" tx2="dk2" accent1="accent1" accent2="accent2" accent3="accent3" accent4="accent4" accent5="accent5" accent6="accent6" hlink="hlink" folHlink="folHlink"/>
  <p:sldLayoutIdLst>
    <p:sldLayoutId id="2147485241" r:id="rId1"/>
    <p:sldLayoutId id="2147485242" r:id="rId2"/>
    <p:sldLayoutId id="2147485243" r:id="rId3"/>
    <p:sldLayoutId id="2147485244" r:id="rId4"/>
    <p:sldLayoutId id="2147485245" r:id="rId5"/>
    <p:sldLayoutId id="2147485246" r:id="rId6"/>
    <p:sldLayoutId id="2147485247" r:id="rId7"/>
    <p:sldLayoutId id="2147485248" r:id="rId8"/>
    <p:sldLayoutId id="2147485249" r:id="rId9"/>
    <p:sldLayoutId id="2147485250" r:id="rId10"/>
    <p:sldLayoutId id="2147485251" r:id="rId11"/>
    <p:sldLayoutId id="2147485252" r:id="rId12"/>
    <p:sldLayoutId id="2147485253" r:id="rId13"/>
  </p:sldLayoutIdLst>
  <p:transition spd="med">
    <p:fade/>
  </p:transition>
  <p:hf hdr="0" ftr="0" dt="0"/>
  <p:txStyles>
    <p:titleStyle>
      <a:lvl1pPr algn="l" rtl="0" eaLnBrk="0" fontAlgn="base" hangingPunct="0">
        <a:lnSpc>
          <a:spcPct val="95000"/>
        </a:lnSpc>
        <a:spcBef>
          <a:spcPct val="0"/>
        </a:spcBef>
        <a:spcAft>
          <a:spcPct val="0"/>
        </a:spcAft>
        <a:defRPr sz="2000" b="1">
          <a:solidFill>
            <a:srgbClr val="FFFFFF"/>
          </a:solidFill>
          <a:latin typeface="+mj-lt"/>
          <a:ea typeface="ＭＳ Ｐゴシック" pitchFamily="-110" charset="-128"/>
          <a:cs typeface="ＭＳ Ｐゴシック" pitchFamily="-110" charset="-128"/>
        </a:defRPr>
      </a:lvl1pPr>
      <a:lvl2pPr algn="l" rtl="0" eaLnBrk="0" fontAlgn="base" hangingPunct="0">
        <a:lnSpc>
          <a:spcPct val="95000"/>
        </a:lnSpc>
        <a:spcBef>
          <a:spcPct val="0"/>
        </a:spcBef>
        <a:spcAft>
          <a:spcPct val="0"/>
        </a:spcAft>
        <a:defRPr sz="2400" b="1">
          <a:solidFill>
            <a:srgbClr val="FFFFFF"/>
          </a:solidFill>
          <a:latin typeface="Arial" pitchFamily="-110" charset="0"/>
          <a:ea typeface="ＭＳ Ｐゴシック" pitchFamily="-110" charset="-128"/>
          <a:cs typeface="ＭＳ Ｐゴシック" pitchFamily="-110" charset="-128"/>
        </a:defRPr>
      </a:lvl2pPr>
      <a:lvl3pPr algn="l" rtl="0" eaLnBrk="0" fontAlgn="base" hangingPunct="0">
        <a:lnSpc>
          <a:spcPct val="95000"/>
        </a:lnSpc>
        <a:spcBef>
          <a:spcPct val="0"/>
        </a:spcBef>
        <a:spcAft>
          <a:spcPct val="0"/>
        </a:spcAft>
        <a:defRPr sz="2400" b="1">
          <a:solidFill>
            <a:srgbClr val="FFFFFF"/>
          </a:solidFill>
          <a:latin typeface="Arial" pitchFamily="-110" charset="0"/>
          <a:ea typeface="ＭＳ Ｐゴシック" pitchFamily="-110" charset="-128"/>
          <a:cs typeface="ＭＳ Ｐゴシック" pitchFamily="-110" charset="-128"/>
        </a:defRPr>
      </a:lvl3pPr>
      <a:lvl4pPr algn="l" rtl="0" eaLnBrk="0" fontAlgn="base" hangingPunct="0">
        <a:lnSpc>
          <a:spcPct val="95000"/>
        </a:lnSpc>
        <a:spcBef>
          <a:spcPct val="0"/>
        </a:spcBef>
        <a:spcAft>
          <a:spcPct val="0"/>
        </a:spcAft>
        <a:defRPr sz="2400" b="1">
          <a:solidFill>
            <a:srgbClr val="FFFFFF"/>
          </a:solidFill>
          <a:latin typeface="Arial" pitchFamily="-110" charset="0"/>
          <a:ea typeface="ＭＳ Ｐゴシック" pitchFamily="-110" charset="-128"/>
          <a:cs typeface="ＭＳ Ｐゴシック" pitchFamily="-110" charset="-128"/>
        </a:defRPr>
      </a:lvl4pPr>
      <a:lvl5pPr algn="l" rtl="0" eaLnBrk="0" fontAlgn="base" hangingPunct="0">
        <a:lnSpc>
          <a:spcPct val="95000"/>
        </a:lnSpc>
        <a:spcBef>
          <a:spcPct val="0"/>
        </a:spcBef>
        <a:spcAft>
          <a:spcPct val="0"/>
        </a:spcAft>
        <a:defRPr sz="2400" b="1">
          <a:solidFill>
            <a:srgbClr val="FFFFFF"/>
          </a:solidFill>
          <a:latin typeface="Arial" pitchFamily="-110" charset="0"/>
          <a:ea typeface="ＭＳ Ｐゴシック" pitchFamily="-110" charset="-128"/>
          <a:cs typeface="ＭＳ Ｐゴシック" pitchFamily="-110" charset="-128"/>
        </a:defRPr>
      </a:lvl5pPr>
      <a:lvl6pPr marL="457200" algn="l" rtl="0" eaLnBrk="0" fontAlgn="base" hangingPunct="0">
        <a:lnSpc>
          <a:spcPct val="95000"/>
        </a:lnSpc>
        <a:spcBef>
          <a:spcPct val="0"/>
        </a:spcBef>
        <a:spcAft>
          <a:spcPct val="0"/>
        </a:spcAft>
        <a:defRPr sz="2400" b="1">
          <a:solidFill>
            <a:srgbClr val="FFFFFF"/>
          </a:solidFill>
          <a:latin typeface="Arial" pitchFamily="-110" charset="0"/>
        </a:defRPr>
      </a:lvl6pPr>
      <a:lvl7pPr marL="914400" algn="l" rtl="0" eaLnBrk="0" fontAlgn="base" hangingPunct="0">
        <a:lnSpc>
          <a:spcPct val="95000"/>
        </a:lnSpc>
        <a:spcBef>
          <a:spcPct val="0"/>
        </a:spcBef>
        <a:spcAft>
          <a:spcPct val="0"/>
        </a:spcAft>
        <a:defRPr sz="2400" b="1">
          <a:solidFill>
            <a:srgbClr val="FFFFFF"/>
          </a:solidFill>
          <a:latin typeface="Arial" pitchFamily="-110" charset="0"/>
        </a:defRPr>
      </a:lvl7pPr>
      <a:lvl8pPr marL="1371600" algn="l" rtl="0" eaLnBrk="0" fontAlgn="base" hangingPunct="0">
        <a:lnSpc>
          <a:spcPct val="95000"/>
        </a:lnSpc>
        <a:spcBef>
          <a:spcPct val="0"/>
        </a:spcBef>
        <a:spcAft>
          <a:spcPct val="0"/>
        </a:spcAft>
        <a:defRPr sz="2400" b="1">
          <a:solidFill>
            <a:srgbClr val="FFFFFF"/>
          </a:solidFill>
          <a:latin typeface="Arial" pitchFamily="-110" charset="0"/>
        </a:defRPr>
      </a:lvl8pPr>
      <a:lvl9pPr marL="1828800" algn="l" rtl="0" eaLnBrk="0" fontAlgn="base" hangingPunct="0">
        <a:lnSpc>
          <a:spcPct val="95000"/>
        </a:lnSpc>
        <a:spcBef>
          <a:spcPct val="0"/>
        </a:spcBef>
        <a:spcAft>
          <a:spcPct val="0"/>
        </a:spcAft>
        <a:defRPr sz="2400" b="1">
          <a:solidFill>
            <a:srgbClr val="FFFFFF"/>
          </a:solidFill>
          <a:latin typeface="Arial" pitchFamily="-110"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1800" b="1">
          <a:solidFill>
            <a:schemeClr val="tx1"/>
          </a:solidFill>
          <a:latin typeface="+mn-lt"/>
          <a:ea typeface="ＭＳ Ｐゴシック" pitchFamily="-110" charset="-128"/>
          <a:cs typeface="ＭＳ Ｐゴシック" pitchFamily="-110" charset="-128"/>
        </a:defRPr>
      </a:lvl1pPr>
      <a:lvl2pPr marL="381000" indent="-188913" algn="l" rtl="0" eaLnBrk="0" fontAlgn="base" hangingPunct="0">
        <a:spcBef>
          <a:spcPct val="30000"/>
        </a:spcBef>
        <a:spcAft>
          <a:spcPct val="0"/>
        </a:spcAft>
        <a:buClr>
          <a:schemeClr val="accent1"/>
        </a:buClr>
        <a:buChar char="-"/>
        <a:defRPr sz="1600">
          <a:solidFill>
            <a:schemeClr val="tx1"/>
          </a:solidFill>
          <a:latin typeface="+mn-lt"/>
          <a:ea typeface="ＭＳ Ｐゴシック" pitchFamily="-110" charset="-128"/>
        </a:defRPr>
      </a:lvl2pPr>
      <a:lvl3pPr marL="561975" indent="-179388" algn="l" rtl="0" eaLnBrk="0" fontAlgn="base" hangingPunct="0">
        <a:spcBef>
          <a:spcPct val="30000"/>
        </a:spcBef>
        <a:spcAft>
          <a:spcPct val="0"/>
        </a:spcAft>
        <a:buClr>
          <a:schemeClr val="accent1"/>
        </a:buClr>
        <a:buFont typeface="Wingdings" pitchFamily="2" charset="2"/>
        <a:buChar char="ü"/>
        <a:defRPr sz="1400">
          <a:solidFill>
            <a:schemeClr val="tx1"/>
          </a:solidFill>
          <a:latin typeface="+mn-lt"/>
          <a:ea typeface="ＭＳ Ｐゴシック" pitchFamily="-110" charset="-128"/>
        </a:defRPr>
      </a:lvl3pPr>
      <a:lvl4pPr marL="768350" indent="-204788" algn="l" rtl="0" eaLnBrk="0" fontAlgn="base" hangingPunct="0">
        <a:spcBef>
          <a:spcPct val="30000"/>
        </a:spcBef>
        <a:spcAft>
          <a:spcPct val="0"/>
        </a:spcAft>
        <a:buClr>
          <a:schemeClr val="accent1"/>
        </a:buClr>
        <a:buChar char="-"/>
        <a:defRPr sz="1600">
          <a:solidFill>
            <a:schemeClr val="tx1"/>
          </a:solidFill>
          <a:latin typeface="+mn-lt"/>
          <a:ea typeface="ＭＳ Ｐゴシック" pitchFamily="-110" charset="-128"/>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ea typeface="ＭＳ Ｐゴシック" pitchFamily="-110" charset="-128"/>
        </a:defRPr>
      </a:lvl5pPr>
      <a:lvl6pPr marL="1508125" indent="-168275" algn="l" rtl="0" eaLnBrk="0" fontAlgn="base" hangingPunct="0">
        <a:spcBef>
          <a:spcPct val="40000"/>
        </a:spcBef>
        <a:spcAft>
          <a:spcPct val="0"/>
        </a:spcAft>
        <a:buClr>
          <a:schemeClr val="accent1"/>
        </a:buClr>
        <a:buFont typeface="Wingdings" pitchFamily="-110" charset="2"/>
        <a:buChar char="»"/>
        <a:defRPr sz="2000">
          <a:solidFill>
            <a:schemeClr val="tx1"/>
          </a:solidFill>
          <a:latin typeface="+mn-lt"/>
          <a:ea typeface="ＭＳ Ｐゴシック" pitchFamily="-110" charset="-128"/>
        </a:defRPr>
      </a:lvl6pPr>
      <a:lvl7pPr marL="1965325" indent="-168275" algn="l" rtl="0" eaLnBrk="0" fontAlgn="base" hangingPunct="0">
        <a:spcBef>
          <a:spcPct val="40000"/>
        </a:spcBef>
        <a:spcAft>
          <a:spcPct val="0"/>
        </a:spcAft>
        <a:buClr>
          <a:schemeClr val="accent1"/>
        </a:buClr>
        <a:buFont typeface="Wingdings" pitchFamily="-110" charset="2"/>
        <a:buChar char="»"/>
        <a:defRPr sz="2000">
          <a:solidFill>
            <a:schemeClr val="tx1"/>
          </a:solidFill>
          <a:latin typeface="+mn-lt"/>
          <a:ea typeface="ＭＳ Ｐゴシック" pitchFamily="-110" charset="-128"/>
        </a:defRPr>
      </a:lvl7pPr>
      <a:lvl8pPr marL="2422525" indent="-168275" algn="l" rtl="0" eaLnBrk="0" fontAlgn="base" hangingPunct="0">
        <a:spcBef>
          <a:spcPct val="40000"/>
        </a:spcBef>
        <a:spcAft>
          <a:spcPct val="0"/>
        </a:spcAft>
        <a:buClr>
          <a:schemeClr val="accent1"/>
        </a:buClr>
        <a:buFont typeface="Wingdings" pitchFamily="-110" charset="2"/>
        <a:buChar char="»"/>
        <a:defRPr sz="2000">
          <a:solidFill>
            <a:schemeClr val="tx1"/>
          </a:solidFill>
          <a:latin typeface="+mn-lt"/>
          <a:ea typeface="ＭＳ Ｐゴシック" pitchFamily="-110" charset="-128"/>
        </a:defRPr>
      </a:lvl8pPr>
      <a:lvl9pPr marL="2879725" indent="-168275" algn="l" rtl="0" eaLnBrk="0" fontAlgn="base" hangingPunct="0">
        <a:spcBef>
          <a:spcPct val="40000"/>
        </a:spcBef>
        <a:spcAft>
          <a:spcPct val="0"/>
        </a:spcAft>
        <a:buClr>
          <a:schemeClr val="accent1"/>
        </a:buClr>
        <a:buFont typeface="Wingdings" pitchFamily="-110" charset="2"/>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26" Type="http://schemas.openxmlformats.org/officeDocument/2006/relationships/oleObject" Target="../embeddings/oleObject5.bin"/><Relationship Id="rId3" Type="http://schemas.openxmlformats.org/officeDocument/2006/relationships/tags" Target="../tags/tag14.xml"/><Relationship Id="rId21" Type="http://schemas.openxmlformats.org/officeDocument/2006/relationships/tags" Target="../tags/tag32.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image" Target="../media/image1.emf"/><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29" Type="http://schemas.openxmlformats.org/officeDocument/2006/relationships/image" Target="../media/image20.emf"/><Relationship Id="rId1" Type="http://schemas.openxmlformats.org/officeDocument/2006/relationships/vmlDrawing" Target="../drawings/vmlDrawing4.v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oleObject" Target="../embeddings/oleObject4.bin"/><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slideLayout" Target="../slideLayouts/slideLayout13.xml"/><Relationship Id="rId28" Type="http://schemas.openxmlformats.org/officeDocument/2006/relationships/oleObject" Target="../embeddings/oleObject6.bin"/><Relationship Id="rId10" Type="http://schemas.openxmlformats.org/officeDocument/2006/relationships/tags" Target="../tags/tag21.xml"/><Relationship Id="rId19" Type="http://schemas.openxmlformats.org/officeDocument/2006/relationships/tags" Target="../tags/tag30.xml"/><Relationship Id="rId31" Type="http://schemas.openxmlformats.org/officeDocument/2006/relationships/image" Target="../media/image21.emf"/><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 Id="rId27" Type="http://schemas.openxmlformats.org/officeDocument/2006/relationships/image" Target="../media/image19.emf"/><Relationship Id="rId30"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0.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1.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70151684 copy-filtered.jpeg"/>
          <p:cNvPicPr/>
          <p:nvPr/>
        </p:nvPicPr>
        <p:blipFill rotWithShape="1">
          <a:blip r:embed="rId3">
            <a:extLst/>
          </a:blip>
          <a:srcRect r="8651"/>
          <a:stretch/>
        </p:blipFill>
        <p:spPr>
          <a:xfrm>
            <a:off x="0" y="0"/>
            <a:ext cx="9144000" cy="6880078"/>
          </a:xfrm>
          <a:prstGeom prst="rect">
            <a:avLst/>
          </a:prstGeom>
          <a:ln w="3175">
            <a:miter lim="400000"/>
          </a:ln>
        </p:spPr>
      </p:pic>
      <p:pic>
        <p:nvPicPr>
          <p:cNvPr id="24" name="bg-01.png"/>
          <p:cNvPicPr/>
          <p:nvPr/>
        </p:nvPicPr>
        <p:blipFill rotWithShape="1">
          <a:blip r:embed="rId4">
            <a:extLst/>
          </a:blip>
          <a:srcRect b="14657"/>
          <a:stretch/>
        </p:blipFill>
        <p:spPr>
          <a:xfrm>
            <a:off x="0" y="1276973"/>
            <a:ext cx="9144001" cy="5603104"/>
          </a:xfrm>
          <a:prstGeom prst="rect">
            <a:avLst/>
          </a:prstGeom>
          <a:ln w="3175">
            <a:miter lim="400000"/>
          </a:ln>
        </p:spPr>
      </p:pic>
      <p:sp>
        <p:nvSpPr>
          <p:cNvPr id="25" name="Shape 48"/>
          <p:cNvSpPr/>
          <p:nvPr/>
        </p:nvSpPr>
        <p:spPr>
          <a:xfrm>
            <a:off x="51564" y="4610225"/>
            <a:ext cx="5552600" cy="1661993"/>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defTabSz="457200">
              <a:defRPr sz="1800"/>
            </a:pPr>
            <a:r>
              <a:rPr lang="ru-RU" sz="3600" i="1" kern="0" dirty="0" smtClean="0">
                <a:solidFill>
                  <a:srgbClr val="FFFFFF"/>
                </a:solidFill>
                <a:latin typeface="Calibri" panose="020F0502020204030204" pitchFamily="34" charset="0"/>
                <a:ea typeface="MetaMediumLFC"/>
                <a:cs typeface="MetaMediumLFC"/>
                <a:sym typeface="MetaMediumLFC"/>
              </a:rPr>
              <a:t>Банковская система России в 2016 году: текущие тенденции и перспективы</a:t>
            </a:r>
            <a:endParaRPr sz="3600" i="1" kern="0" dirty="0">
              <a:solidFill>
                <a:srgbClr val="FFFFFF"/>
              </a:solidFill>
              <a:latin typeface="Calibri" panose="020F0502020204030204" pitchFamily="34" charset="0"/>
              <a:ea typeface="MetaMediumLFC"/>
              <a:cs typeface="MetaMediumLFC"/>
              <a:sym typeface="MetaMediumLFC"/>
            </a:endParaRPr>
          </a:p>
        </p:txBody>
      </p:sp>
      <p:pic>
        <p:nvPicPr>
          <p:cNvPr id="26" name="pasted-image.pdf"/>
          <p:cNvPicPr/>
          <p:nvPr/>
        </p:nvPicPr>
        <p:blipFill rotWithShape="1">
          <a:blip r:embed="rId5">
            <a:extLst/>
          </a:blip>
          <a:srcRect b="23480"/>
          <a:stretch/>
        </p:blipFill>
        <p:spPr>
          <a:xfrm>
            <a:off x="6781800" y="4412109"/>
            <a:ext cx="2144919" cy="655191"/>
          </a:xfrm>
          <a:prstGeom prst="rect">
            <a:avLst/>
          </a:prstGeom>
          <a:ln w="3175">
            <a:miter lim="400000"/>
          </a:ln>
        </p:spPr>
      </p:pic>
      <p:sp>
        <p:nvSpPr>
          <p:cNvPr id="27" name="Shape 50"/>
          <p:cNvSpPr/>
          <p:nvPr/>
        </p:nvSpPr>
        <p:spPr>
          <a:xfrm>
            <a:off x="10000" y="6555696"/>
            <a:ext cx="9144000" cy="191154"/>
          </a:xfrm>
          <a:prstGeom prst="rect">
            <a:avLst/>
          </a:prstGeom>
          <a:solidFill>
            <a:srgbClr val="9C1A60"/>
          </a:solidFill>
          <a:ln w="3175">
            <a:miter lim="400000"/>
          </a:ln>
        </p:spPr>
        <p:txBody>
          <a:bodyPr lIns="0" tIns="0" rIns="0" bIns="0" anchor="ctr"/>
          <a:lstStyle/>
          <a:p>
            <a:pPr algn="ctr" defTabSz="584200">
              <a:defRPr sz="2000">
                <a:solidFill>
                  <a:srgbClr val="FFFFFF"/>
                </a:solidFill>
              </a:defRPr>
            </a:pPr>
            <a:endParaRPr sz="2000" kern="0">
              <a:solidFill>
                <a:srgbClr val="FFFFFF"/>
              </a:solidFill>
              <a:latin typeface="Helvetica Light"/>
              <a:sym typeface="Helvetica Light"/>
            </a:endParaRPr>
          </a:p>
        </p:txBody>
      </p:sp>
      <p:sp>
        <p:nvSpPr>
          <p:cNvPr id="3" name="Прямоугольник 2"/>
          <p:cNvSpPr/>
          <p:nvPr/>
        </p:nvSpPr>
        <p:spPr>
          <a:xfrm>
            <a:off x="5288973" y="5164222"/>
            <a:ext cx="3855027" cy="1015663"/>
          </a:xfrm>
          <a:prstGeom prst="rect">
            <a:avLst/>
          </a:prstGeom>
        </p:spPr>
        <p:txBody>
          <a:bodyPr wrap="square">
            <a:spAutoFit/>
          </a:bodyPr>
          <a:lstStyle/>
          <a:p>
            <a:pPr algn="r" defTabSz="457200" fontAlgn="base">
              <a:spcBef>
                <a:spcPct val="0"/>
              </a:spcBef>
              <a:spcAft>
                <a:spcPct val="0"/>
              </a:spcAft>
              <a:defRPr sz="1800"/>
            </a:pPr>
            <a:r>
              <a:rPr lang="ru-RU" sz="1600" i="1" kern="0" dirty="0">
                <a:solidFill>
                  <a:srgbClr val="FFFFFF"/>
                </a:solidFill>
                <a:latin typeface="Calibri" panose="020F0502020204030204" pitchFamily="34" charset="0"/>
                <a:ea typeface="MetaMediumLFC"/>
                <a:cs typeface="MetaMediumLFC"/>
              </a:rPr>
              <a:t>Начальник управления маркетинговой стратегии </a:t>
            </a:r>
            <a:r>
              <a:rPr lang="ru-RU" sz="1600" i="1" kern="0" dirty="0" smtClean="0">
                <a:solidFill>
                  <a:srgbClr val="FFFFFF"/>
                </a:solidFill>
                <a:latin typeface="Calibri" panose="020F0502020204030204" pitchFamily="34" charset="0"/>
                <a:ea typeface="MetaMediumLFC"/>
                <a:cs typeface="MetaMediumLFC"/>
              </a:rPr>
              <a:t>и </a:t>
            </a:r>
            <a:r>
              <a:rPr lang="ru-RU" sz="1600" i="1" kern="0" dirty="0">
                <a:solidFill>
                  <a:srgbClr val="FFFFFF"/>
                </a:solidFill>
                <a:latin typeface="Calibri" panose="020F0502020204030204" pitchFamily="34" charset="0"/>
                <a:ea typeface="MetaMediumLFC"/>
                <a:cs typeface="MetaMediumLFC"/>
              </a:rPr>
              <a:t>исследований ВТБ24</a:t>
            </a:r>
          </a:p>
          <a:p>
            <a:pPr algn="r" defTabSz="457200" fontAlgn="base">
              <a:spcBef>
                <a:spcPct val="0"/>
              </a:spcBef>
              <a:spcAft>
                <a:spcPct val="0"/>
              </a:spcAft>
              <a:defRPr sz="1800"/>
            </a:pPr>
            <a:r>
              <a:rPr lang="ru-RU" sz="2800" i="1" kern="0" dirty="0" smtClean="0">
                <a:solidFill>
                  <a:srgbClr val="FFFFFF"/>
                </a:solidFill>
                <a:latin typeface="Calibri" panose="020F0502020204030204" pitchFamily="34" charset="0"/>
                <a:ea typeface="MetaMediumLFC"/>
                <a:cs typeface="MetaMediumLFC"/>
              </a:rPr>
              <a:t>Дмитрий Лепетиков </a:t>
            </a:r>
            <a:endParaRPr lang="ru-RU" sz="2800" i="1" kern="0" dirty="0">
              <a:solidFill>
                <a:srgbClr val="FFFFFF"/>
              </a:solidFill>
              <a:latin typeface="Calibri" panose="020F0502020204030204" pitchFamily="34" charset="0"/>
              <a:ea typeface="MetaMediumLFC"/>
              <a:cs typeface="MetaMediumLFC"/>
            </a:endParaRPr>
          </a:p>
        </p:txBody>
      </p:sp>
    </p:spTree>
    <p:extLst>
      <p:ext uri="{BB962C8B-B14F-4D97-AF65-F5344CB8AC3E}">
        <p14:creationId xmlns:p14="http://schemas.microsoft.com/office/powerpoint/2010/main" val="3218266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txBox="1">
            <a:spLocks noChangeArrowheads="1"/>
          </p:cNvSpPr>
          <p:nvPr/>
        </p:nvSpPr>
        <p:spPr bwMode="auto">
          <a:xfrm>
            <a:off x="277813" y="237609"/>
            <a:ext cx="8794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1400" b="1">
                <a:solidFill>
                  <a:schemeClr val="tx1"/>
                </a:solidFill>
                <a:latin typeface="Arial" panose="020B0604020202020204" pitchFamily="34" charset="0"/>
              </a:defRPr>
            </a:lvl1pPr>
            <a:lvl2pPr marL="742950" indent="-285750" algn="just">
              <a:lnSpc>
                <a:spcPct val="115000"/>
              </a:lnSpc>
              <a:spcBef>
                <a:spcPct val="50000"/>
              </a:spcBef>
              <a:spcAft>
                <a:spcPct val="25000"/>
              </a:spcAft>
              <a:buChar char="–"/>
              <a:defRPr sz="1200">
                <a:solidFill>
                  <a:schemeClr val="tx1"/>
                </a:solidFill>
                <a:latin typeface="Arial" panose="020B0604020202020204" pitchFamily="34" charset="0"/>
              </a:defRPr>
            </a:lvl2pPr>
            <a:lvl3pPr marL="1143000" indent="-228600" algn="just">
              <a:spcBef>
                <a:spcPct val="25000"/>
              </a:spcBef>
              <a:buClr>
                <a:srgbClr val="FF0000"/>
              </a:buClr>
              <a:buFont typeface="Arial" panose="020B0604020202020204" pitchFamily="34" charset="0"/>
              <a:buChar char="•"/>
              <a:defRPr sz="1100">
                <a:solidFill>
                  <a:schemeClr val="tx1"/>
                </a:solidFill>
                <a:latin typeface="Arial" panose="020B0604020202020204" pitchFamily="34" charset="0"/>
              </a:defRPr>
            </a:lvl3pPr>
            <a:lvl4pPr marL="1600200" indent="-228600" algn="just">
              <a:spcBef>
                <a:spcPct val="50000"/>
              </a:spcBef>
              <a:spcAft>
                <a:spcPct val="15000"/>
              </a:spcAft>
              <a:buClr>
                <a:schemeClr val="accent2"/>
              </a:buClr>
              <a:buFont typeface="Arial" panose="020B0604020202020204" pitchFamily="34" charset="0"/>
              <a:buChar char="►"/>
              <a:defRPr sz="1000">
                <a:solidFill>
                  <a:schemeClr val="tx1"/>
                </a:solidFill>
                <a:latin typeface="Arial" panose="020B0604020202020204" pitchFamily="34" charset="0"/>
              </a:defRPr>
            </a:lvl4pPr>
            <a:lvl5pPr marL="2057400" indent="-228600" algn="just">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5pPr>
            <a:lvl6pPr marL="25146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6pPr>
            <a:lvl7pPr marL="29718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7pPr>
            <a:lvl8pPr marL="34290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8pPr>
            <a:lvl9pPr marL="38862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9pPr>
          </a:lstStyle>
          <a:p>
            <a:pPr>
              <a:spcBef>
                <a:spcPct val="50000"/>
              </a:spcBef>
              <a:buFontTx/>
              <a:buNone/>
            </a:pPr>
            <a:r>
              <a:rPr lang="ru-RU" altLang="ru-RU" sz="1800" i="1" dirty="0">
                <a:solidFill>
                  <a:srgbClr val="002060"/>
                </a:solidFill>
              </a:rPr>
              <a:t>Расходы граждан на обслуживание кредитов населению</a:t>
            </a:r>
          </a:p>
        </p:txBody>
      </p:sp>
      <p:sp>
        <p:nvSpPr>
          <p:cNvPr id="23555" name="Номер слайда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400" b="1">
                <a:solidFill>
                  <a:schemeClr val="tx1"/>
                </a:solidFill>
                <a:latin typeface="Arial" panose="020B0604020202020204" pitchFamily="34" charset="0"/>
              </a:defRPr>
            </a:lvl1pPr>
            <a:lvl2pPr marL="742950" indent="-285750" algn="just">
              <a:lnSpc>
                <a:spcPct val="115000"/>
              </a:lnSpc>
              <a:spcBef>
                <a:spcPct val="50000"/>
              </a:spcBef>
              <a:spcAft>
                <a:spcPct val="25000"/>
              </a:spcAft>
              <a:buChar char="–"/>
              <a:defRPr sz="1200">
                <a:solidFill>
                  <a:schemeClr val="tx1"/>
                </a:solidFill>
                <a:latin typeface="Arial" panose="020B0604020202020204" pitchFamily="34" charset="0"/>
              </a:defRPr>
            </a:lvl2pPr>
            <a:lvl3pPr marL="1143000" indent="-228600" algn="just">
              <a:spcBef>
                <a:spcPct val="25000"/>
              </a:spcBef>
              <a:buClr>
                <a:srgbClr val="FF0000"/>
              </a:buClr>
              <a:buFont typeface="Arial" panose="020B0604020202020204" pitchFamily="34" charset="0"/>
              <a:buChar char="•"/>
              <a:defRPr sz="1100">
                <a:solidFill>
                  <a:schemeClr val="tx1"/>
                </a:solidFill>
                <a:latin typeface="Arial" panose="020B0604020202020204" pitchFamily="34" charset="0"/>
              </a:defRPr>
            </a:lvl3pPr>
            <a:lvl4pPr marL="1600200" indent="-228600" algn="just">
              <a:spcBef>
                <a:spcPct val="50000"/>
              </a:spcBef>
              <a:spcAft>
                <a:spcPct val="15000"/>
              </a:spcAft>
              <a:buClr>
                <a:schemeClr val="accent2"/>
              </a:buClr>
              <a:buFont typeface="Arial" panose="020B0604020202020204" pitchFamily="34" charset="0"/>
              <a:buChar char="►"/>
              <a:defRPr sz="1000">
                <a:solidFill>
                  <a:schemeClr val="tx1"/>
                </a:solidFill>
                <a:latin typeface="Arial" panose="020B0604020202020204" pitchFamily="34" charset="0"/>
              </a:defRPr>
            </a:lvl4pPr>
            <a:lvl5pPr marL="2057400" indent="-228600" algn="just">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5pPr>
            <a:lvl6pPr marL="25146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6pPr>
            <a:lvl7pPr marL="29718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7pPr>
            <a:lvl8pPr marL="34290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8pPr>
            <a:lvl9pPr marL="38862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9pPr>
          </a:lstStyle>
          <a:p>
            <a:pPr>
              <a:spcBef>
                <a:spcPct val="0"/>
              </a:spcBef>
              <a:buFontTx/>
              <a:buNone/>
            </a:pPr>
            <a:fld id="{038A1C64-4E3A-4B57-A77A-25262BF3008C}" type="slidenum">
              <a:rPr lang="ru-RU" altLang="ru-RU" b="0" smtClean="0"/>
              <a:pPr>
                <a:spcBef>
                  <a:spcPct val="0"/>
                </a:spcBef>
                <a:buFontTx/>
                <a:buNone/>
              </a:pPr>
              <a:t>10</a:t>
            </a:fld>
            <a:endParaRPr lang="ru-RU" altLang="ru-RU" b="0" smtClean="0"/>
          </a:p>
        </p:txBody>
      </p:sp>
      <p:sp>
        <p:nvSpPr>
          <p:cNvPr id="23556" name="McK 5. Source"/>
          <p:cNvSpPr>
            <a:spLocks noChangeArrowheads="1"/>
          </p:cNvSpPr>
          <p:nvPr>
            <p:custDataLst>
              <p:tags r:id="rId1"/>
            </p:custDataLst>
          </p:nvPr>
        </p:nvSpPr>
        <p:spPr bwMode="auto">
          <a:xfrm>
            <a:off x="900113" y="6223000"/>
            <a:ext cx="6283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622300" indent="-622300" defTabSz="912813">
              <a:spcBef>
                <a:spcPct val="20000"/>
              </a:spcBef>
              <a:buChar char="•"/>
              <a:tabLst>
                <a:tab pos="625475" algn="l"/>
              </a:tabLst>
              <a:defRPr sz="1400" b="1">
                <a:solidFill>
                  <a:schemeClr val="tx1"/>
                </a:solidFill>
                <a:latin typeface="Arial" panose="020B0604020202020204" pitchFamily="34" charset="0"/>
              </a:defRPr>
            </a:lvl1pPr>
            <a:lvl2pPr marL="742950" indent="-285750" algn="just" defTabSz="912813">
              <a:lnSpc>
                <a:spcPct val="115000"/>
              </a:lnSpc>
              <a:spcBef>
                <a:spcPct val="50000"/>
              </a:spcBef>
              <a:spcAft>
                <a:spcPct val="25000"/>
              </a:spcAft>
              <a:buChar char="–"/>
              <a:tabLst>
                <a:tab pos="625475" algn="l"/>
              </a:tabLst>
              <a:defRPr sz="1200">
                <a:solidFill>
                  <a:schemeClr val="tx1"/>
                </a:solidFill>
                <a:latin typeface="Arial" panose="020B0604020202020204" pitchFamily="34" charset="0"/>
              </a:defRPr>
            </a:lvl2pPr>
            <a:lvl3pPr marL="1143000" indent="-228600" algn="just" defTabSz="912813">
              <a:spcBef>
                <a:spcPct val="25000"/>
              </a:spcBef>
              <a:buClr>
                <a:srgbClr val="FF0000"/>
              </a:buClr>
              <a:buFont typeface="Arial" panose="020B0604020202020204" pitchFamily="34" charset="0"/>
              <a:buChar char="•"/>
              <a:tabLst>
                <a:tab pos="625475" algn="l"/>
              </a:tabLst>
              <a:defRPr sz="1100">
                <a:solidFill>
                  <a:schemeClr val="tx1"/>
                </a:solidFill>
                <a:latin typeface="Arial" panose="020B0604020202020204" pitchFamily="34" charset="0"/>
              </a:defRPr>
            </a:lvl3pPr>
            <a:lvl4pPr marL="1600200" indent="-228600" algn="just" defTabSz="912813">
              <a:spcBef>
                <a:spcPct val="50000"/>
              </a:spcBef>
              <a:spcAft>
                <a:spcPct val="15000"/>
              </a:spcAft>
              <a:buClr>
                <a:schemeClr val="accent2"/>
              </a:buClr>
              <a:buFont typeface="Arial" panose="020B0604020202020204" pitchFamily="34" charset="0"/>
              <a:buChar char="►"/>
              <a:tabLst>
                <a:tab pos="625475" algn="l"/>
              </a:tabLst>
              <a:defRPr sz="1000">
                <a:solidFill>
                  <a:schemeClr val="tx1"/>
                </a:solidFill>
                <a:latin typeface="Arial" panose="020B0604020202020204" pitchFamily="34" charset="0"/>
              </a:defRPr>
            </a:lvl4pPr>
            <a:lvl5pPr marL="2057400" indent="-228600" algn="just" defTabSz="912813">
              <a:spcBef>
                <a:spcPct val="10000"/>
              </a:spcBef>
              <a:spcAft>
                <a:spcPct val="10000"/>
              </a:spcAft>
              <a:buClr>
                <a:schemeClr val="accent2"/>
              </a:buClr>
              <a:buFont typeface="Wingdings" panose="05000000000000000000" pitchFamily="2" charset="2"/>
              <a:buChar char="§"/>
              <a:tabLst>
                <a:tab pos="625475" algn="l"/>
              </a:tabLst>
              <a:defRPr sz="1000">
                <a:solidFill>
                  <a:schemeClr val="tx1"/>
                </a:solidFill>
                <a:latin typeface="Arial" panose="020B0604020202020204" pitchFamily="34" charset="0"/>
              </a:defRPr>
            </a:lvl5pPr>
            <a:lvl6pPr marL="2514600" indent="-228600" algn="just" defTabSz="912813" eaLnBrk="0" fontAlgn="base" hangingPunct="0">
              <a:spcBef>
                <a:spcPct val="10000"/>
              </a:spcBef>
              <a:spcAft>
                <a:spcPct val="10000"/>
              </a:spcAft>
              <a:buClr>
                <a:schemeClr val="accent2"/>
              </a:buClr>
              <a:buFont typeface="Wingdings" panose="05000000000000000000" pitchFamily="2" charset="2"/>
              <a:buChar char="§"/>
              <a:tabLst>
                <a:tab pos="625475" algn="l"/>
              </a:tabLst>
              <a:defRPr sz="1000">
                <a:solidFill>
                  <a:schemeClr val="tx1"/>
                </a:solidFill>
                <a:latin typeface="Arial" panose="020B0604020202020204" pitchFamily="34" charset="0"/>
              </a:defRPr>
            </a:lvl6pPr>
            <a:lvl7pPr marL="2971800" indent="-228600" algn="just" defTabSz="912813" eaLnBrk="0" fontAlgn="base" hangingPunct="0">
              <a:spcBef>
                <a:spcPct val="10000"/>
              </a:spcBef>
              <a:spcAft>
                <a:spcPct val="10000"/>
              </a:spcAft>
              <a:buClr>
                <a:schemeClr val="accent2"/>
              </a:buClr>
              <a:buFont typeface="Wingdings" panose="05000000000000000000" pitchFamily="2" charset="2"/>
              <a:buChar char="§"/>
              <a:tabLst>
                <a:tab pos="625475" algn="l"/>
              </a:tabLst>
              <a:defRPr sz="1000">
                <a:solidFill>
                  <a:schemeClr val="tx1"/>
                </a:solidFill>
                <a:latin typeface="Arial" panose="020B0604020202020204" pitchFamily="34" charset="0"/>
              </a:defRPr>
            </a:lvl7pPr>
            <a:lvl8pPr marL="3429000" indent="-228600" algn="just" defTabSz="912813" eaLnBrk="0" fontAlgn="base" hangingPunct="0">
              <a:spcBef>
                <a:spcPct val="10000"/>
              </a:spcBef>
              <a:spcAft>
                <a:spcPct val="10000"/>
              </a:spcAft>
              <a:buClr>
                <a:schemeClr val="accent2"/>
              </a:buClr>
              <a:buFont typeface="Wingdings" panose="05000000000000000000" pitchFamily="2" charset="2"/>
              <a:buChar char="§"/>
              <a:tabLst>
                <a:tab pos="625475" algn="l"/>
              </a:tabLst>
              <a:defRPr sz="1000">
                <a:solidFill>
                  <a:schemeClr val="tx1"/>
                </a:solidFill>
                <a:latin typeface="Arial" panose="020B0604020202020204" pitchFamily="34" charset="0"/>
              </a:defRPr>
            </a:lvl8pPr>
            <a:lvl9pPr marL="3886200" indent="-228600" algn="just" defTabSz="912813" eaLnBrk="0" fontAlgn="base" hangingPunct="0">
              <a:spcBef>
                <a:spcPct val="10000"/>
              </a:spcBef>
              <a:spcAft>
                <a:spcPct val="10000"/>
              </a:spcAft>
              <a:buClr>
                <a:schemeClr val="accent2"/>
              </a:buClr>
              <a:buFont typeface="Wingdings" panose="05000000000000000000" pitchFamily="2" charset="2"/>
              <a:buChar char="§"/>
              <a:tabLst>
                <a:tab pos="625475" algn="l"/>
              </a:tabLst>
              <a:defRPr sz="1000">
                <a:solidFill>
                  <a:schemeClr val="tx1"/>
                </a:solidFill>
                <a:latin typeface="Arial" panose="020B0604020202020204" pitchFamily="34" charset="0"/>
              </a:defRPr>
            </a:lvl9pPr>
          </a:lstStyle>
          <a:p>
            <a:pPr eaLnBrk="1" hangingPunct="1">
              <a:spcBef>
                <a:spcPct val="0"/>
              </a:spcBef>
              <a:buFontTx/>
              <a:buNone/>
            </a:pPr>
            <a:r>
              <a:rPr lang="ru-RU" altLang="ru-RU" sz="1500" b="0" i="1"/>
              <a:t>Источник: Банк России, Росстат, расчеты ВТБ24</a:t>
            </a:r>
            <a:endParaRPr lang="en-US" altLang="ru-RU" sz="1500" b="0" i="1"/>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3548"/>
            <a:ext cx="8043678" cy="426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Номер слайда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400" b="1">
                <a:solidFill>
                  <a:schemeClr val="tx1"/>
                </a:solidFill>
                <a:latin typeface="Arial" panose="020B0604020202020204" pitchFamily="34" charset="0"/>
              </a:defRPr>
            </a:lvl1pPr>
            <a:lvl2pPr marL="742950" indent="-285750" algn="just">
              <a:lnSpc>
                <a:spcPct val="115000"/>
              </a:lnSpc>
              <a:spcBef>
                <a:spcPct val="50000"/>
              </a:spcBef>
              <a:spcAft>
                <a:spcPct val="25000"/>
              </a:spcAft>
              <a:buChar char="–"/>
              <a:defRPr sz="1200">
                <a:solidFill>
                  <a:schemeClr val="tx1"/>
                </a:solidFill>
                <a:latin typeface="Arial" panose="020B0604020202020204" pitchFamily="34" charset="0"/>
              </a:defRPr>
            </a:lvl2pPr>
            <a:lvl3pPr marL="1143000" indent="-228600" algn="just">
              <a:spcBef>
                <a:spcPct val="25000"/>
              </a:spcBef>
              <a:buClr>
                <a:srgbClr val="FF0000"/>
              </a:buClr>
              <a:buFont typeface="Arial" panose="020B0604020202020204" pitchFamily="34" charset="0"/>
              <a:buChar char="•"/>
              <a:defRPr sz="1100">
                <a:solidFill>
                  <a:schemeClr val="tx1"/>
                </a:solidFill>
                <a:latin typeface="Arial" panose="020B0604020202020204" pitchFamily="34" charset="0"/>
              </a:defRPr>
            </a:lvl3pPr>
            <a:lvl4pPr marL="1600200" indent="-228600" algn="just">
              <a:spcBef>
                <a:spcPct val="50000"/>
              </a:spcBef>
              <a:spcAft>
                <a:spcPct val="15000"/>
              </a:spcAft>
              <a:buClr>
                <a:schemeClr val="accent2"/>
              </a:buClr>
              <a:buFont typeface="Arial" panose="020B0604020202020204" pitchFamily="34" charset="0"/>
              <a:buChar char="►"/>
              <a:defRPr sz="1000">
                <a:solidFill>
                  <a:schemeClr val="tx1"/>
                </a:solidFill>
                <a:latin typeface="Arial" panose="020B0604020202020204" pitchFamily="34" charset="0"/>
              </a:defRPr>
            </a:lvl4pPr>
            <a:lvl5pPr marL="2057400" indent="-228600" algn="just">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5pPr>
            <a:lvl6pPr marL="25146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6pPr>
            <a:lvl7pPr marL="29718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7pPr>
            <a:lvl8pPr marL="34290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8pPr>
            <a:lvl9pPr marL="38862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9pPr>
          </a:lstStyle>
          <a:p>
            <a:pPr>
              <a:spcBef>
                <a:spcPct val="0"/>
              </a:spcBef>
              <a:buFontTx/>
              <a:buNone/>
            </a:pPr>
            <a:fld id="{5C414ED6-3EF9-419F-BE19-80F66EA74F70}" type="slidenum">
              <a:rPr lang="ru-RU" altLang="ru-RU" b="0" smtClean="0"/>
              <a:pPr>
                <a:spcBef>
                  <a:spcPct val="0"/>
                </a:spcBef>
                <a:buFontTx/>
                <a:buNone/>
              </a:pPr>
              <a:t>11</a:t>
            </a:fld>
            <a:endParaRPr lang="ru-RU" altLang="ru-RU" b="0" smtClean="0"/>
          </a:p>
        </p:txBody>
      </p:sp>
      <p:sp>
        <p:nvSpPr>
          <p:cNvPr id="27651" name="Rectangle 2"/>
          <p:cNvSpPr>
            <a:spLocks noChangeArrowheads="1"/>
          </p:cNvSpPr>
          <p:nvPr/>
        </p:nvSpPr>
        <p:spPr bwMode="auto">
          <a:xfrm>
            <a:off x="250825" y="6597650"/>
            <a:ext cx="184943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30774" tIns="39079" rIns="30774" bIns="39079" anchor="ctr"/>
          <a:lstStyle>
            <a:lvl1pPr marL="342900" indent="-342900">
              <a:spcBef>
                <a:spcPct val="20000"/>
              </a:spcBef>
              <a:buChar char="•"/>
              <a:defRPr sz="1400" b="1">
                <a:solidFill>
                  <a:schemeClr val="tx1"/>
                </a:solidFill>
                <a:latin typeface="Arial" panose="020B0604020202020204" pitchFamily="34" charset="0"/>
              </a:defRPr>
            </a:lvl1pPr>
            <a:lvl2pPr marL="742950" indent="-285750" algn="just">
              <a:lnSpc>
                <a:spcPct val="115000"/>
              </a:lnSpc>
              <a:spcBef>
                <a:spcPct val="50000"/>
              </a:spcBef>
              <a:spcAft>
                <a:spcPct val="25000"/>
              </a:spcAft>
              <a:buChar char="–"/>
              <a:defRPr sz="1200">
                <a:solidFill>
                  <a:schemeClr val="tx1"/>
                </a:solidFill>
                <a:latin typeface="Arial" panose="020B0604020202020204" pitchFamily="34" charset="0"/>
              </a:defRPr>
            </a:lvl2pPr>
            <a:lvl3pPr marL="1143000" indent="-228600" algn="just">
              <a:spcBef>
                <a:spcPct val="25000"/>
              </a:spcBef>
              <a:buClr>
                <a:srgbClr val="FF0000"/>
              </a:buClr>
              <a:buFont typeface="Arial" panose="020B0604020202020204" pitchFamily="34" charset="0"/>
              <a:buChar char="•"/>
              <a:defRPr sz="1100">
                <a:solidFill>
                  <a:schemeClr val="tx1"/>
                </a:solidFill>
                <a:latin typeface="Arial" panose="020B0604020202020204" pitchFamily="34" charset="0"/>
              </a:defRPr>
            </a:lvl3pPr>
            <a:lvl4pPr marL="1600200" indent="-228600" algn="just">
              <a:spcBef>
                <a:spcPct val="50000"/>
              </a:spcBef>
              <a:spcAft>
                <a:spcPct val="15000"/>
              </a:spcAft>
              <a:buClr>
                <a:schemeClr val="accent2"/>
              </a:buClr>
              <a:buFont typeface="Arial" panose="020B0604020202020204" pitchFamily="34" charset="0"/>
              <a:buChar char="►"/>
              <a:defRPr sz="1000">
                <a:solidFill>
                  <a:schemeClr val="tx1"/>
                </a:solidFill>
                <a:latin typeface="Arial" panose="020B0604020202020204" pitchFamily="34" charset="0"/>
              </a:defRPr>
            </a:lvl4pPr>
            <a:lvl5pPr marL="2057400" indent="-228600" algn="just">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5pPr>
            <a:lvl6pPr marL="25146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6pPr>
            <a:lvl7pPr marL="29718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7pPr>
            <a:lvl8pPr marL="34290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8pPr>
            <a:lvl9pPr marL="38862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9pPr>
          </a:lstStyle>
          <a:p>
            <a:pPr eaLnBrk="1" hangingPunct="1">
              <a:lnSpc>
                <a:spcPct val="80000"/>
              </a:lnSpc>
              <a:spcBef>
                <a:spcPct val="0"/>
              </a:spcBef>
              <a:buClr>
                <a:srgbClr val="FF0200"/>
              </a:buClr>
              <a:buFontTx/>
              <a:buNone/>
            </a:pPr>
            <a:r>
              <a:rPr lang="ru-RU" altLang="ru-RU" sz="1000" b="0" i="1">
                <a:solidFill>
                  <a:srgbClr val="000000"/>
                </a:solidFill>
              </a:rPr>
              <a:t>Источник</a:t>
            </a:r>
            <a:r>
              <a:rPr lang="en-US" altLang="ru-RU" sz="1000" b="0" i="1">
                <a:solidFill>
                  <a:srgbClr val="000000"/>
                </a:solidFill>
              </a:rPr>
              <a:t>:</a:t>
            </a:r>
            <a:r>
              <a:rPr lang="ru-RU" altLang="ru-RU" sz="1000" b="0" i="1">
                <a:solidFill>
                  <a:srgbClr val="000000"/>
                </a:solidFill>
              </a:rPr>
              <a:t> Росреестр</a:t>
            </a:r>
          </a:p>
        </p:txBody>
      </p:sp>
      <p:sp>
        <p:nvSpPr>
          <p:cNvPr id="27652" name="Rectangle 2"/>
          <p:cNvSpPr txBox="1">
            <a:spLocks noChangeArrowheads="1"/>
          </p:cNvSpPr>
          <p:nvPr/>
        </p:nvSpPr>
        <p:spPr bwMode="auto">
          <a:xfrm>
            <a:off x="277813" y="237609"/>
            <a:ext cx="8794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1400" b="1">
                <a:solidFill>
                  <a:schemeClr val="tx1"/>
                </a:solidFill>
                <a:latin typeface="Arial" panose="020B0604020202020204" pitchFamily="34" charset="0"/>
              </a:defRPr>
            </a:lvl1pPr>
            <a:lvl2pPr marL="742950" indent="-285750" algn="just">
              <a:lnSpc>
                <a:spcPct val="115000"/>
              </a:lnSpc>
              <a:spcBef>
                <a:spcPct val="50000"/>
              </a:spcBef>
              <a:spcAft>
                <a:spcPct val="25000"/>
              </a:spcAft>
              <a:buChar char="–"/>
              <a:defRPr sz="1200">
                <a:solidFill>
                  <a:schemeClr val="tx1"/>
                </a:solidFill>
                <a:latin typeface="Arial" panose="020B0604020202020204" pitchFamily="34" charset="0"/>
              </a:defRPr>
            </a:lvl2pPr>
            <a:lvl3pPr marL="1143000" indent="-228600" algn="just">
              <a:spcBef>
                <a:spcPct val="25000"/>
              </a:spcBef>
              <a:buClr>
                <a:srgbClr val="FF0000"/>
              </a:buClr>
              <a:buFont typeface="Arial" panose="020B0604020202020204" pitchFamily="34" charset="0"/>
              <a:buChar char="•"/>
              <a:defRPr sz="1100">
                <a:solidFill>
                  <a:schemeClr val="tx1"/>
                </a:solidFill>
                <a:latin typeface="Arial" panose="020B0604020202020204" pitchFamily="34" charset="0"/>
              </a:defRPr>
            </a:lvl3pPr>
            <a:lvl4pPr marL="1600200" indent="-228600" algn="just">
              <a:spcBef>
                <a:spcPct val="50000"/>
              </a:spcBef>
              <a:spcAft>
                <a:spcPct val="15000"/>
              </a:spcAft>
              <a:buClr>
                <a:schemeClr val="accent2"/>
              </a:buClr>
              <a:buFont typeface="Arial" panose="020B0604020202020204" pitchFamily="34" charset="0"/>
              <a:buChar char="►"/>
              <a:defRPr sz="1000">
                <a:solidFill>
                  <a:schemeClr val="tx1"/>
                </a:solidFill>
                <a:latin typeface="Arial" panose="020B0604020202020204" pitchFamily="34" charset="0"/>
              </a:defRPr>
            </a:lvl4pPr>
            <a:lvl5pPr marL="2057400" indent="-228600" algn="just">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5pPr>
            <a:lvl6pPr marL="25146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6pPr>
            <a:lvl7pPr marL="29718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7pPr>
            <a:lvl8pPr marL="34290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8pPr>
            <a:lvl9pPr marL="38862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9pPr>
          </a:lstStyle>
          <a:p>
            <a:pPr>
              <a:spcBef>
                <a:spcPct val="50000"/>
              </a:spcBef>
              <a:buFontTx/>
              <a:buNone/>
            </a:pPr>
            <a:r>
              <a:rPr lang="ru-RU" altLang="ru-RU" sz="1800" i="1" dirty="0">
                <a:solidFill>
                  <a:srgbClr val="0A2973"/>
                </a:solidFill>
              </a:rPr>
              <a:t>Доля ипотеки в жилищных сделках</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25" y="1256354"/>
            <a:ext cx="8736248" cy="456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5478259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2"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6" name="Прямоугольник 5" hidden="1"/>
          <p:cNvSpPr/>
          <p:nvPr>
            <p:custDataLst>
              <p:tags r:id="rId3"/>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eaLnBrk="1" hangingPunct="1">
              <a:lnSpc>
                <a:spcPct val="115000"/>
              </a:lnSpc>
            </a:pPr>
            <a:endParaRPr kumimoji="0" lang="ru-RU" sz="1200" b="1" u="none" strike="noStrike" cap="none" normalizeH="0" dirty="0" smtClean="0">
              <a:ln>
                <a:noFill/>
              </a:ln>
              <a:solidFill>
                <a:schemeClr val="tx1"/>
              </a:solidFill>
              <a:effectLst/>
              <a:cs typeface="+mn-cs"/>
              <a:sym typeface="Arial" panose="020B0604020202020204" pitchFamily="34" charset="0"/>
            </a:endParaRPr>
          </a:p>
        </p:txBody>
      </p:sp>
      <p:sp>
        <p:nvSpPr>
          <p:cNvPr id="42" name="Rectangle 3"/>
          <p:cNvSpPr>
            <a:spLocks noGrp="1" noChangeArrowheads="1"/>
          </p:cNvSpPr>
          <p:nvPr>
            <p:custDataLst>
              <p:tags r:id="rId4"/>
            </p:custDataLst>
          </p:nvPr>
        </p:nvSpPr>
        <p:spPr bwMode="auto">
          <a:xfrm>
            <a:off x="282575" y="2852738"/>
            <a:ext cx="8731250" cy="1566863"/>
          </a:xfrm>
          <a:prstGeom prst="roundRect">
            <a:avLst>
              <a:gd name="adj" fmla="val 11449"/>
            </a:avLst>
          </a:prstGeom>
          <a:solidFill>
            <a:srgbClr val="DFE5EF"/>
          </a:solidFill>
          <a:ln w="9525">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spcCol="0" anchor="ctr" anchorCtr="0" compatLnSpc="1">
            <a:prstTxWarp prst="textNoShape">
              <a:avLst/>
            </a:prstTxWarp>
            <a:noAutofit/>
          </a:bodyPr>
          <a:lstStyle>
            <a:lvl1pPr marL="85725" indent="-85725" algn="l" rtl="0" eaLnBrk="0" fontAlgn="base" hangingPunct="0">
              <a:spcBef>
                <a:spcPct val="20000"/>
              </a:spcBef>
              <a:spcAft>
                <a:spcPct val="0"/>
              </a:spcAft>
              <a:buChar char="•"/>
              <a:defRPr sz="1400" b="1">
                <a:solidFill>
                  <a:schemeClr val="tx1"/>
                </a:solidFill>
                <a:latin typeface="+mn-lt"/>
                <a:ea typeface="+mn-ea"/>
                <a:cs typeface="+mn-cs"/>
              </a:defRPr>
            </a:lvl1pPr>
            <a:lvl2pPr marL="265113" indent="192088" algn="just" rtl="0" eaLnBrk="0" fontAlgn="base" hangingPunct="0">
              <a:lnSpc>
                <a:spcPct val="115000"/>
              </a:lnSpc>
              <a:spcBef>
                <a:spcPct val="50000"/>
              </a:spcBef>
              <a:spcAft>
                <a:spcPct val="25000"/>
              </a:spcAft>
              <a:buChar char="–"/>
              <a:defRPr sz="1200">
                <a:solidFill>
                  <a:schemeClr val="tx1"/>
                </a:solidFill>
                <a:latin typeface="+mn-lt"/>
              </a:defRPr>
            </a:lvl2pPr>
            <a:lvl3pPr marL="447675" indent="-3175" algn="just" rtl="0" eaLnBrk="0" fontAlgn="base" hangingPunct="0">
              <a:spcBef>
                <a:spcPct val="25000"/>
              </a:spcBef>
              <a:spcAft>
                <a:spcPct val="0"/>
              </a:spcAft>
              <a:buClr>
                <a:srgbClr val="FF0000"/>
              </a:buClr>
              <a:buFont typeface="Arial" panose="020B0604020202020204" pitchFamily="34" charset="0"/>
              <a:buChar char="•"/>
              <a:defRPr sz="1100">
                <a:solidFill>
                  <a:schemeClr val="tx1"/>
                </a:solidFill>
                <a:latin typeface="+mn-lt"/>
              </a:defRPr>
            </a:lvl3pPr>
            <a:lvl4pPr marL="812800" indent="-185738" algn="just" rtl="0" eaLnBrk="0" fontAlgn="base" hangingPunct="0">
              <a:spcBef>
                <a:spcPct val="50000"/>
              </a:spcBef>
              <a:spcAft>
                <a:spcPct val="15000"/>
              </a:spcAft>
              <a:buClr>
                <a:schemeClr val="accent2"/>
              </a:buClr>
              <a:buFont typeface="Arial" panose="020B0604020202020204" pitchFamily="34" charset="0"/>
              <a:buChar char="►"/>
              <a:defRPr sz="1000">
                <a:solidFill>
                  <a:schemeClr val="tx1"/>
                </a:solidFill>
                <a:latin typeface="+mn-lt"/>
              </a:defRPr>
            </a:lvl4pPr>
            <a:lvl5pPr marL="1160463" indent="-168275" algn="just" rtl="0"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mn-lt"/>
              </a:defRPr>
            </a:lvl5pPr>
            <a:lvl6pPr marL="16176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6pPr>
            <a:lvl7pPr marL="20748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7pPr>
            <a:lvl8pPr marL="25320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8pPr>
            <a:lvl9pPr marL="29892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9pPr>
          </a:lstStyle>
          <a:p>
            <a:pPr marL="0" lvl="1" indent="0" algn="l">
              <a:spcBef>
                <a:spcPct val="0"/>
              </a:spcBef>
              <a:spcAft>
                <a:spcPct val="0"/>
              </a:spcAft>
              <a:buNone/>
            </a:pPr>
            <a:endParaRPr lang="ru-RU" altLang="ru-RU" dirty="0" smtClean="0">
              <a:cs typeface="+mn-cs"/>
              <a:sym typeface="+mn-lt"/>
            </a:endParaRPr>
          </a:p>
        </p:txBody>
      </p:sp>
      <p:sp>
        <p:nvSpPr>
          <p:cNvPr id="41" name="Rectangle 3"/>
          <p:cNvSpPr>
            <a:spLocks noGrp="1" noChangeArrowheads="1"/>
          </p:cNvSpPr>
          <p:nvPr>
            <p:custDataLst>
              <p:tags r:id="rId5"/>
            </p:custDataLst>
          </p:nvPr>
        </p:nvSpPr>
        <p:spPr bwMode="auto">
          <a:xfrm>
            <a:off x="282575" y="925513"/>
            <a:ext cx="8731250" cy="1566863"/>
          </a:xfrm>
          <a:prstGeom prst="roundRect">
            <a:avLst>
              <a:gd name="adj" fmla="val 11449"/>
            </a:avLst>
          </a:prstGeom>
          <a:solidFill>
            <a:srgbClr val="DFE5EF"/>
          </a:solidFill>
          <a:ln w="9525">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spcCol="0" anchor="ctr" anchorCtr="0" compatLnSpc="1">
            <a:prstTxWarp prst="textNoShape">
              <a:avLst/>
            </a:prstTxWarp>
            <a:noAutofit/>
          </a:bodyPr>
          <a:lstStyle>
            <a:lvl1pPr marL="85725" indent="-85725" algn="l" rtl="0" eaLnBrk="0" fontAlgn="base" hangingPunct="0">
              <a:spcBef>
                <a:spcPct val="20000"/>
              </a:spcBef>
              <a:spcAft>
                <a:spcPct val="0"/>
              </a:spcAft>
              <a:buChar char="•"/>
              <a:defRPr sz="1400" b="1">
                <a:solidFill>
                  <a:schemeClr val="tx1"/>
                </a:solidFill>
                <a:latin typeface="+mn-lt"/>
                <a:ea typeface="+mn-ea"/>
                <a:cs typeface="+mn-cs"/>
              </a:defRPr>
            </a:lvl1pPr>
            <a:lvl2pPr marL="265113" indent="192088" algn="just" rtl="0" eaLnBrk="0" fontAlgn="base" hangingPunct="0">
              <a:lnSpc>
                <a:spcPct val="115000"/>
              </a:lnSpc>
              <a:spcBef>
                <a:spcPct val="50000"/>
              </a:spcBef>
              <a:spcAft>
                <a:spcPct val="25000"/>
              </a:spcAft>
              <a:buChar char="–"/>
              <a:defRPr sz="1200">
                <a:solidFill>
                  <a:schemeClr val="tx1"/>
                </a:solidFill>
                <a:latin typeface="+mn-lt"/>
              </a:defRPr>
            </a:lvl2pPr>
            <a:lvl3pPr marL="447675" indent="-3175" algn="just" rtl="0" eaLnBrk="0" fontAlgn="base" hangingPunct="0">
              <a:spcBef>
                <a:spcPct val="25000"/>
              </a:spcBef>
              <a:spcAft>
                <a:spcPct val="0"/>
              </a:spcAft>
              <a:buClr>
                <a:srgbClr val="FF0000"/>
              </a:buClr>
              <a:buFont typeface="Arial" panose="020B0604020202020204" pitchFamily="34" charset="0"/>
              <a:buChar char="•"/>
              <a:defRPr sz="1100">
                <a:solidFill>
                  <a:schemeClr val="tx1"/>
                </a:solidFill>
                <a:latin typeface="+mn-lt"/>
              </a:defRPr>
            </a:lvl3pPr>
            <a:lvl4pPr marL="812800" indent="-185738" algn="just" rtl="0" eaLnBrk="0" fontAlgn="base" hangingPunct="0">
              <a:spcBef>
                <a:spcPct val="50000"/>
              </a:spcBef>
              <a:spcAft>
                <a:spcPct val="15000"/>
              </a:spcAft>
              <a:buClr>
                <a:schemeClr val="accent2"/>
              </a:buClr>
              <a:buFont typeface="Arial" panose="020B0604020202020204" pitchFamily="34" charset="0"/>
              <a:buChar char="►"/>
              <a:defRPr sz="1000">
                <a:solidFill>
                  <a:schemeClr val="tx1"/>
                </a:solidFill>
                <a:latin typeface="+mn-lt"/>
              </a:defRPr>
            </a:lvl4pPr>
            <a:lvl5pPr marL="1160463" indent="-168275" algn="just" rtl="0"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mn-lt"/>
              </a:defRPr>
            </a:lvl5pPr>
            <a:lvl6pPr marL="16176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6pPr>
            <a:lvl7pPr marL="20748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7pPr>
            <a:lvl8pPr marL="25320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8pPr>
            <a:lvl9pPr marL="29892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9pPr>
          </a:lstStyle>
          <a:p>
            <a:pPr marL="0" lvl="1" indent="0" algn="l">
              <a:spcBef>
                <a:spcPct val="0"/>
              </a:spcBef>
              <a:spcAft>
                <a:spcPct val="0"/>
              </a:spcAft>
              <a:buNone/>
            </a:pPr>
            <a:endParaRPr lang="ru-RU" altLang="ru-RU" dirty="0" smtClean="0">
              <a:cs typeface="+mn-cs"/>
              <a:sym typeface="+mn-lt"/>
            </a:endParaRPr>
          </a:p>
        </p:txBody>
      </p:sp>
      <p:sp>
        <p:nvSpPr>
          <p:cNvPr id="4" name="Номер слайда 3"/>
          <p:cNvSpPr>
            <a:spLocks noGrp="1"/>
          </p:cNvSpPr>
          <p:nvPr>
            <p:ph type="sldNum" sz="quarter" idx="10"/>
          </p:nvPr>
        </p:nvSpPr>
        <p:spPr/>
        <p:txBody>
          <a:bodyPr/>
          <a:lstStyle/>
          <a:p>
            <a:fld id="{FE9EBA1D-460C-4075-98AD-759FA5C0F31B}" type="slidenum">
              <a:rPr lang="ru-RU" smtClean="0">
                <a:solidFill>
                  <a:srgbClr val="1F497D">
                    <a:lumMod val="90000"/>
                    <a:lumOff val="10000"/>
                  </a:srgbClr>
                </a:solidFill>
              </a:rPr>
              <a:pPr/>
              <a:t>12</a:t>
            </a:fld>
            <a:endParaRPr lang="ru-RU" dirty="0">
              <a:solidFill>
                <a:srgbClr val="1F497D">
                  <a:lumMod val="90000"/>
                  <a:lumOff val="10000"/>
                </a:srgbClr>
              </a:solidFill>
            </a:endParaRPr>
          </a:p>
        </p:txBody>
      </p:sp>
      <p:sp>
        <p:nvSpPr>
          <p:cNvPr id="2" name="Заголовок 1"/>
          <p:cNvSpPr>
            <a:spLocks noGrp="1"/>
          </p:cNvSpPr>
          <p:nvPr>
            <p:ph type="title" idx="4294967295"/>
          </p:nvPr>
        </p:nvSpPr>
        <p:spPr>
          <a:xfrm>
            <a:off x="72884" y="262632"/>
            <a:ext cx="8892480" cy="369332"/>
          </a:xfrm>
          <a:noFill/>
          <a:ln>
            <a:noFill/>
          </a:ln>
        </p:spPr>
        <p:txBody>
          <a:bodyPr wrap="square">
            <a:spAutoFit/>
          </a:bodyPr>
          <a:lstStyle/>
          <a:p>
            <a:pPr eaLnBrk="1" hangingPunct="1"/>
            <a:r>
              <a:rPr lang="ru-RU" sz="1800" i="1" kern="1200" dirty="0" smtClean="0">
                <a:solidFill>
                  <a:srgbClr val="0A2973"/>
                </a:solidFill>
                <a:latin typeface="Arial" panose="020B0604020202020204" pitchFamily="34" charset="0"/>
                <a:ea typeface="+mn-ea"/>
                <a:cs typeface="Arial" panose="020B0604020202020204" pitchFamily="34" charset="0"/>
              </a:rPr>
              <a:t>Динамика проникновения ипотеки 2013 – 2016, % взрослого населения</a:t>
            </a:r>
            <a:endParaRPr lang="ru-RU" sz="1800" i="1" kern="1200" dirty="0">
              <a:solidFill>
                <a:srgbClr val="0A2973"/>
              </a:solidFill>
              <a:latin typeface="Arial" panose="020B0604020202020204" pitchFamily="34" charset="0"/>
              <a:ea typeface="+mn-ea"/>
              <a:cs typeface="Arial" panose="020B0604020202020204" pitchFamily="34" charset="0"/>
            </a:endParaRPr>
          </a:p>
        </p:txBody>
      </p:sp>
      <p:sp>
        <p:nvSpPr>
          <p:cNvPr id="7" name="TextBox 6"/>
          <p:cNvSpPr txBox="1"/>
          <p:nvPr/>
        </p:nvSpPr>
        <p:spPr>
          <a:xfrm>
            <a:off x="0" y="6590208"/>
            <a:ext cx="4139952" cy="276999"/>
          </a:xfrm>
          <a:prstGeom prst="rect">
            <a:avLst/>
          </a:prstGeom>
          <a:noFill/>
        </p:spPr>
        <p:txBody>
          <a:bodyPr wrap="square" rtlCol="0">
            <a:spAutoFit/>
          </a:bodyPr>
          <a:lstStyle/>
          <a:p>
            <a:r>
              <a:rPr lang="ru-RU" sz="1200" dirty="0" smtClean="0">
                <a:latin typeface="Times New Roman" panose="02020603050405020304" pitchFamily="18" charset="0"/>
                <a:cs typeface="Times New Roman" panose="02020603050405020304" pitchFamily="18" charset="0"/>
              </a:rPr>
              <a:t>Источник: </a:t>
            </a:r>
            <a:r>
              <a:rPr lang="en-US" sz="1200" dirty="0" smtClean="0">
                <a:latin typeface="Times New Roman" panose="02020603050405020304" pitchFamily="18" charset="0"/>
                <a:cs typeface="Times New Roman" panose="02020603050405020304" pitchFamily="18" charset="0"/>
              </a:rPr>
              <a:t>Marc Analytics</a:t>
            </a:r>
            <a:r>
              <a:rPr lang="ru-RU" sz="1200" dirty="0" smtClean="0">
                <a:latin typeface="Times New Roman" panose="02020603050405020304" pitchFamily="18" charset="0"/>
                <a:cs typeface="Times New Roman" panose="02020603050405020304" pitchFamily="18" charset="0"/>
              </a:rPr>
              <a:t>. Сегментное исследование</a:t>
            </a:r>
            <a:endParaRPr lang="ru-RU" sz="1200" dirty="0">
              <a:latin typeface="Times New Roman" panose="02020603050405020304" pitchFamily="18" charset="0"/>
              <a:cs typeface="Times New Roman" panose="02020603050405020304" pitchFamily="18" charset="0"/>
            </a:endParaRPr>
          </a:p>
        </p:txBody>
      </p:sp>
      <p:sp>
        <p:nvSpPr>
          <p:cNvPr id="8" name="Номер слайда 3"/>
          <p:cNvSpPr txBox="1">
            <a:spLocks/>
          </p:cNvSpPr>
          <p:nvPr/>
        </p:nvSpPr>
        <p:spPr bwMode="auto">
          <a:xfrm>
            <a:off x="7668344" y="6486147"/>
            <a:ext cx="1346200" cy="24447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ru-RU"/>
            </a:defPPr>
            <a:lvl1pPr algn="r" rtl="0" eaLnBrk="1" fontAlgn="base" hangingPunct="1">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fld id="{FE9EBA1D-460C-4075-98AD-759FA5C0F31B}" type="slidenum">
              <a:rPr lang="ru-RU" smtClean="0"/>
              <a:pPr/>
              <a:t>12</a:t>
            </a:fld>
            <a:endParaRPr lang="ru-RU" dirty="0"/>
          </a:p>
        </p:txBody>
      </p:sp>
      <p:graphicFrame>
        <p:nvGraphicFramePr>
          <p:cNvPr id="5" name="Объект 4"/>
          <p:cNvGraphicFramePr>
            <a:graphicFrameLocks/>
          </p:cNvGraphicFramePr>
          <p:nvPr>
            <p:custDataLst>
              <p:tags r:id="rId6"/>
            </p:custDataLst>
            <p:extLst>
              <p:ext uri="{D42A27DB-BD31-4B8C-83A1-F6EECF244321}">
                <p14:modId xmlns:p14="http://schemas.microsoft.com/office/powerpoint/2010/main" val="3815308306"/>
              </p:ext>
            </p:extLst>
          </p:nvPr>
        </p:nvGraphicFramePr>
        <p:xfrm>
          <a:off x="2476499" y="1028700"/>
          <a:ext cx="4200660" cy="1457325"/>
        </p:xfrm>
        <a:graphic>
          <a:graphicData uri="http://schemas.openxmlformats.org/presentationml/2006/ole">
            <mc:AlternateContent xmlns:mc="http://schemas.openxmlformats.org/markup-compatibility/2006">
              <mc:Choice xmlns:v="urn:schemas-microsoft-com:vml" Requires="v">
                <p:oleObj spid="_x0000_s2143" name="Диаграмма" r:id="rId26" imgW="4200660" imgH="1457325" progId="MSGraph.Chart.8">
                  <p:embed followColorScheme="full"/>
                </p:oleObj>
              </mc:Choice>
              <mc:Fallback>
                <p:oleObj name="Диаграмма" r:id="rId26" imgW="4200660" imgH="1457325" progId="MSGraph.Chart.8">
                  <p:embed followColorScheme="full"/>
                  <p:pic>
                    <p:nvPicPr>
                      <p:cNvPr id="0" name=""/>
                      <p:cNvPicPr/>
                      <p:nvPr/>
                    </p:nvPicPr>
                    <p:blipFill>
                      <a:blip r:embed="rId27"/>
                      <a:stretch>
                        <a:fillRect/>
                      </a:stretch>
                    </p:blipFill>
                    <p:spPr>
                      <a:xfrm>
                        <a:off x="2476499" y="1028700"/>
                        <a:ext cx="4200660" cy="1457325"/>
                      </a:xfrm>
                      <a:prstGeom prst="rect">
                        <a:avLst/>
                      </a:prstGeom>
                    </p:spPr>
                  </p:pic>
                </p:oleObj>
              </mc:Fallback>
            </mc:AlternateContent>
          </a:graphicData>
        </a:graphic>
      </p:graphicFrame>
      <p:sp>
        <p:nvSpPr>
          <p:cNvPr id="14" name="Rectangle 3"/>
          <p:cNvSpPr>
            <a:spLocks noGrp="1" noChangeArrowheads="1"/>
          </p:cNvSpPr>
          <p:nvPr>
            <p:custDataLst>
              <p:tags r:id="rId7"/>
            </p:custDataLst>
          </p:nvPr>
        </p:nvSpPr>
        <p:spPr bwMode="auto">
          <a:xfrm>
            <a:off x="2241550" y="2071688"/>
            <a:ext cx="336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85725" indent="-85725" algn="l" rtl="0" eaLnBrk="0" fontAlgn="base" hangingPunct="0">
              <a:spcBef>
                <a:spcPct val="20000"/>
              </a:spcBef>
              <a:spcAft>
                <a:spcPct val="0"/>
              </a:spcAft>
              <a:buChar char="•"/>
              <a:defRPr sz="1400" b="1">
                <a:solidFill>
                  <a:schemeClr val="tx1"/>
                </a:solidFill>
                <a:latin typeface="+mn-lt"/>
                <a:ea typeface="+mn-ea"/>
                <a:cs typeface="+mn-cs"/>
              </a:defRPr>
            </a:lvl1pPr>
            <a:lvl2pPr marL="265113" indent="192088" algn="just" rtl="0" eaLnBrk="0" fontAlgn="base" hangingPunct="0">
              <a:lnSpc>
                <a:spcPct val="115000"/>
              </a:lnSpc>
              <a:spcBef>
                <a:spcPct val="50000"/>
              </a:spcBef>
              <a:spcAft>
                <a:spcPct val="25000"/>
              </a:spcAft>
              <a:buChar char="–"/>
              <a:defRPr sz="1200">
                <a:solidFill>
                  <a:schemeClr val="tx1"/>
                </a:solidFill>
                <a:latin typeface="+mn-lt"/>
              </a:defRPr>
            </a:lvl2pPr>
            <a:lvl3pPr marL="447675" indent="-3175" algn="just" rtl="0" eaLnBrk="0" fontAlgn="base" hangingPunct="0">
              <a:spcBef>
                <a:spcPct val="25000"/>
              </a:spcBef>
              <a:spcAft>
                <a:spcPct val="0"/>
              </a:spcAft>
              <a:buClr>
                <a:srgbClr val="FF0000"/>
              </a:buClr>
              <a:buFont typeface="Arial" panose="020B0604020202020204" pitchFamily="34" charset="0"/>
              <a:buChar char="•"/>
              <a:defRPr sz="1100">
                <a:solidFill>
                  <a:schemeClr val="tx1"/>
                </a:solidFill>
                <a:latin typeface="+mn-lt"/>
              </a:defRPr>
            </a:lvl3pPr>
            <a:lvl4pPr marL="812800" indent="-185738" algn="just" rtl="0" eaLnBrk="0" fontAlgn="base" hangingPunct="0">
              <a:spcBef>
                <a:spcPct val="50000"/>
              </a:spcBef>
              <a:spcAft>
                <a:spcPct val="15000"/>
              </a:spcAft>
              <a:buClr>
                <a:schemeClr val="accent2"/>
              </a:buClr>
              <a:buFont typeface="Arial" panose="020B0604020202020204" pitchFamily="34" charset="0"/>
              <a:buChar char="►"/>
              <a:defRPr sz="1000">
                <a:solidFill>
                  <a:schemeClr val="tx1"/>
                </a:solidFill>
                <a:latin typeface="+mn-lt"/>
              </a:defRPr>
            </a:lvl4pPr>
            <a:lvl5pPr marL="1160463" indent="-168275" algn="just" rtl="0"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mn-lt"/>
              </a:defRPr>
            </a:lvl5pPr>
            <a:lvl6pPr marL="16176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6pPr>
            <a:lvl7pPr marL="20748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7pPr>
            <a:lvl8pPr marL="25320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8pPr>
            <a:lvl9pPr marL="29892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9pPr>
          </a:lstStyle>
          <a:p>
            <a:pPr marL="0" lvl="1" indent="0" algn="r">
              <a:spcBef>
                <a:spcPct val="0"/>
              </a:spcBef>
              <a:spcAft>
                <a:spcPct val="0"/>
              </a:spcAft>
              <a:buNone/>
            </a:pPr>
            <a:fld id="{90A915B1-9969-4AD4-9B95-064B19DA1B4C}" type="datetime'''''''''''''''''''''''''''2''''''''0''''''''''13'''''''''''">
              <a:rPr lang="ru-RU" altLang="en-US" b="1">
                <a:solidFill>
                  <a:schemeClr val="tx2"/>
                </a:solidFill>
                <a:cs typeface="+mn-cs"/>
              </a:rPr>
              <a:pPr/>
              <a:t>2013</a:t>
            </a:fld>
            <a:endParaRPr lang="ru-RU" altLang="ru-RU" b="1" dirty="0" smtClean="0">
              <a:solidFill>
                <a:schemeClr val="tx2"/>
              </a:solidFill>
              <a:cs typeface="+mn-cs"/>
              <a:sym typeface="+mn-lt"/>
            </a:endParaRPr>
          </a:p>
        </p:txBody>
      </p:sp>
      <p:sp>
        <p:nvSpPr>
          <p:cNvPr id="12" name="Rectangle 3"/>
          <p:cNvSpPr>
            <a:spLocks noGrp="1" noChangeArrowheads="1"/>
          </p:cNvSpPr>
          <p:nvPr>
            <p:custDataLst>
              <p:tags r:id="rId8"/>
            </p:custDataLst>
          </p:nvPr>
        </p:nvSpPr>
        <p:spPr bwMode="auto">
          <a:xfrm>
            <a:off x="2241550" y="1795463"/>
            <a:ext cx="336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85725" indent="-85725" algn="l" rtl="0" eaLnBrk="0" fontAlgn="base" hangingPunct="0">
              <a:spcBef>
                <a:spcPct val="20000"/>
              </a:spcBef>
              <a:spcAft>
                <a:spcPct val="0"/>
              </a:spcAft>
              <a:buChar char="•"/>
              <a:defRPr sz="1400" b="1">
                <a:solidFill>
                  <a:schemeClr val="tx1"/>
                </a:solidFill>
                <a:latin typeface="+mn-lt"/>
                <a:ea typeface="+mn-ea"/>
                <a:cs typeface="+mn-cs"/>
              </a:defRPr>
            </a:lvl1pPr>
            <a:lvl2pPr marL="265113" indent="192088" algn="just" rtl="0" eaLnBrk="0" fontAlgn="base" hangingPunct="0">
              <a:lnSpc>
                <a:spcPct val="115000"/>
              </a:lnSpc>
              <a:spcBef>
                <a:spcPct val="50000"/>
              </a:spcBef>
              <a:spcAft>
                <a:spcPct val="25000"/>
              </a:spcAft>
              <a:buChar char="–"/>
              <a:defRPr sz="1200">
                <a:solidFill>
                  <a:schemeClr val="tx1"/>
                </a:solidFill>
                <a:latin typeface="+mn-lt"/>
              </a:defRPr>
            </a:lvl2pPr>
            <a:lvl3pPr marL="447675" indent="-3175" algn="just" rtl="0" eaLnBrk="0" fontAlgn="base" hangingPunct="0">
              <a:spcBef>
                <a:spcPct val="25000"/>
              </a:spcBef>
              <a:spcAft>
                <a:spcPct val="0"/>
              </a:spcAft>
              <a:buClr>
                <a:srgbClr val="FF0000"/>
              </a:buClr>
              <a:buFont typeface="Arial" panose="020B0604020202020204" pitchFamily="34" charset="0"/>
              <a:buChar char="•"/>
              <a:defRPr sz="1100">
                <a:solidFill>
                  <a:schemeClr val="tx1"/>
                </a:solidFill>
                <a:latin typeface="+mn-lt"/>
              </a:defRPr>
            </a:lvl3pPr>
            <a:lvl4pPr marL="812800" indent="-185738" algn="just" rtl="0" eaLnBrk="0" fontAlgn="base" hangingPunct="0">
              <a:spcBef>
                <a:spcPct val="50000"/>
              </a:spcBef>
              <a:spcAft>
                <a:spcPct val="15000"/>
              </a:spcAft>
              <a:buClr>
                <a:schemeClr val="accent2"/>
              </a:buClr>
              <a:buFont typeface="Arial" panose="020B0604020202020204" pitchFamily="34" charset="0"/>
              <a:buChar char="►"/>
              <a:defRPr sz="1000">
                <a:solidFill>
                  <a:schemeClr val="tx1"/>
                </a:solidFill>
                <a:latin typeface="+mn-lt"/>
              </a:defRPr>
            </a:lvl4pPr>
            <a:lvl5pPr marL="1160463" indent="-168275" algn="just" rtl="0"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mn-lt"/>
              </a:defRPr>
            </a:lvl5pPr>
            <a:lvl6pPr marL="16176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6pPr>
            <a:lvl7pPr marL="20748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7pPr>
            <a:lvl8pPr marL="25320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8pPr>
            <a:lvl9pPr marL="29892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9pPr>
          </a:lstStyle>
          <a:p>
            <a:pPr marL="0" lvl="1" indent="0" algn="r">
              <a:spcBef>
                <a:spcPct val="0"/>
              </a:spcBef>
              <a:spcAft>
                <a:spcPct val="0"/>
              </a:spcAft>
              <a:buNone/>
            </a:pPr>
            <a:fld id="{7DDFEC03-3F36-467B-8042-6EDBED5EA96C}" type="datetime'''''''2''''''''''01''''''''''''''''''''''''''''''''4'''">
              <a:rPr lang="ru-RU" altLang="en-US" b="1">
                <a:solidFill>
                  <a:schemeClr val="tx2"/>
                </a:solidFill>
                <a:cs typeface="+mn-cs"/>
              </a:rPr>
              <a:pPr/>
              <a:t>2014</a:t>
            </a:fld>
            <a:endParaRPr lang="ru-RU" altLang="ru-RU" b="1" dirty="0" smtClean="0">
              <a:solidFill>
                <a:schemeClr val="tx2"/>
              </a:solidFill>
              <a:cs typeface="+mn-cs"/>
              <a:sym typeface="+mn-lt"/>
            </a:endParaRPr>
          </a:p>
        </p:txBody>
      </p:sp>
      <p:sp>
        <p:nvSpPr>
          <p:cNvPr id="11" name="Rectangle 3"/>
          <p:cNvSpPr>
            <a:spLocks noGrp="1" noChangeArrowheads="1"/>
          </p:cNvSpPr>
          <p:nvPr>
            <p:custDataLst>
              <p:tags r:id="rId9"/>
            </p:custDataLst>
          </p:nvPr>
        </p:nvSpPr>
        <p:spPr bwMode="auto">
          <a:xfrm>
            <a:off x="2241550" y="1514475"/>
            <a:ext cx="336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85725" indent="-85725" algn="l" rtl="0" eaLnBrk="0" fontAlgn="base" hangingPunct="0">
              <a:spcBef>
                <a:spcPct val="20000"/>
              </a:spcBef>
              <a:spcAft>
                <a:spcPct val="0"/>
              </a:spcAft>
              <a:buChar char="•"/>
              <a:defRPr sz="1400" b="1">
                <a:solidFill>
                  <a:schemeClr val="tx1"/>
                </a:solidFill>
                <a:latin typeface="+mn-lt"/>
                <a:ea typeface="+mn-ea"/>
                <a:cs typeface="+mn-cs"/>
              </a:defRPr>
            </a:lvl1pPr>
            <a:lvl2pPr marL="265113" indent="192088" algn="just" rtl="0" eaLnBrk="0" fontAlgn="base" hangingPunct="0">
              <a:lnSpc>
                <a:spcPct val="115000"/>
              </a:lnSpc>
              <a:spcBef>
                <a:spcPct val="50000"/>
              </a:spcBef>
              <a:spcAft>
                <a:spcPct val="25000"/>
              </a:spcAft>
              <a:buChar char="–"/>
              <a:defRPr sz="1200">
                <a:solidFill>
                  <a:schemeClr val="tx1"/>
                </a:solidFill>
                <a:latin typeface="+mn-lt"/>
              </a:defRPr>
            </a:lvl2pPr>
            <a:lvl3pPr marL="447675" indent="-3175" algn="just" rtl="0" eaLnBrk="0" fontAlgn="base" hangingPunct="0">
              <a:spcBef>
                <a:spcPct val="25000"/>
              </a:spcBef>
              <a:spcAft>
                <a:spcPct val="0"/>
              </a:spcAft>
              <a:buClr>
                <a:srgbClr val="FF0000"/>
              </a:buClr>
              <a:buFont typeface="Arial" panose="020B0604020202020204" pitchFamily="34" charset="0"/>
              <a:buChar char="•"/>
              <a:defRPr sz="1100">
                <a:solidFill>
                  <a:schemeClr val="tx1"/>
                </a:solidFill>
                <a:latin typeface="+mn-lt"/>
              </a:defRPr>
            </a:lvl3pPr>
            <a:lvl4pPr marL="812800" indent="-185738" algn="just" rtl="0" eaLnBrk="0" fontAlgn="base" hangingPunct="0">
              <a:spcBef>
                <a:spcPct val="50000"/>
              </a:spcBef>
              <a:spcAft>
                <a:spcPct val="15000"/>
              </a:spcAft>
              <a:buClr>
                <a:schemeClr val="accent2"/>
              </a:buClr>
              <a:buFont typeface="Arial" panose="020B0604020202020204" pitchFamily="34" charset="0"/>
              <a:buChar char="►"/>
              <a:defRPr sz="1000">
                <a:solidFill>
                  <a:schemeClr val="tx1"/>
                </a:solidFill>
                <a:latin typeface="+mn-lt"/>
              </a:defRPr>
            </a:lvl4pPr>
            <a:lvl5pPr marL="1160463" indent="-168275" algn="just" rtl="0"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mn-lt"/>
              </a:defRPr>
            </a:lvl5pPr>
            <a:lvl6pPr marL="16176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6pPr>
            <a:lvl7pPr marL="20748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7pPr>
            <a:lvl8pPr marL="25320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8pPr>
            <a:lvl9pPr marL="29892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9pPr>
          </a:lstStyle>
          <a:p>
            <a:pPr marL="0" lvl="1" indent="0" algn="r">
              <a:spcBef>
                <a:spcPct val="0"/>
              </a:spcBef>
              <a:spcAft>
                <a:spcPct val="0"/>
              </a:spcAft>
              <a:buNone/>
            </a:pPr>
            <a:fld id="{E66DB1FC-6139-4B74-9195-389CB5909D36}" type="datetime'''2''''0''''''''''''''''''''''1''''''''''''''''5'''''''''''">
              <a:rPr lang="ru-RU" altLang="en-US" b="1">
                <a:solidFill>
                  <a:schemeClr val="tx2"/>
                </a:solidFill>
                <a:cs typeface="+mn-cs"/>
              </a:rPr>
              <a:pPr/>
              <a:t>2015</a:t>
            </a:fld>
            <a:endParaRPr lang="ru-RU" altLang="ru-RU" b="1" dirty="0" smtClean="0">
              <a:solidFill>
                <a:schemeClr val="tx2"/>
              </a:solidFill>
              <a:cs typeface="+mn-cs"/>
              <a:sym typeface="+mn-lt"/>
            </a:endParaRPr>
          </a:p>
        </p:txBody>
      </p:sp>
      <p:sp>
        <p:nvSpPr>
          <p:cNvPr id="9" name="Rectangle 3"/>
          <p:cNvSpPr>
            <a:spLocks noGrp="1" noChangeArrowheads="1"/>
          </p:cNvSpPr>
          <p:nvPr>
            <p:custDataLst>
              <p:tags r:id="rId10"/>
            </p:custDataLst>
          </p:nvPr>
        </p:nvSpPr>
        <p:spPr bwMode="auto">
          <a:xfrm>
            <a:off x="2241550" y="1233488"/>
            <a:ext cx="336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85725" indent="-85725" algn="l" rtl="0" eaLnBrk="0" fontAlgn="base" hangingPunct="0">
              <a:spcBef>
                <a:spcPct val="20000"/>
              </a:spcBef>
              <a:spcAft>
                <a:spcPct val="0"/>
              </a:spcAft>
              <a:buChar char="•"/>
              <a:defRPr sz="1400" b="1">
                <a:solidFill>
                  <a:schemeClr val="tx1"/>
                </a:solidFill>
                <a:latin typeface="+mn-lt"/>
                <a:ea typeface="+mn-ea"/>
                <a:cs typeface="+mn-cs"/>
              </a:defRPr>
            </a:lvl1pPr>
            <a:lvl2pPr marL="265113" indent="192088" algn="just" rtl="0" eaLnBrk="0" fontAlgn="base" hangingPunct="0">
              <a:lnSpc>
                <a:spcPct val="115000"/>
              </a:lnSpc>
              <a:spcBef>
                <a:spcPct val="50000"/>
              </a:spcBef>
              <a:spcAft>
                <a:spcPct val="25000"/>
              </a:spcAft>
              <a:buChar char="–"/>
              <a:defRPr sz="1200">
                <a:solidFill>
                  <a:schemeClr val="tx1"/>
                </a:solidFill>
                <a:latin typeface="+mn-lt"/>
              </a:defRPr>
            </a:lvl2pPr>
            <a:lvl3pPr marL="447675" indent="-3175" algn="just" rtl="0" eaLnBrk="0" fontAlgn="base" hangingPunct="0">
              <a:spcBef>
                <a:spcPct val="25000"/>
              </a:spcBef>
              <a:spcAft>
                <a:spcPct val="0"/>
              </a:spcAft>
              <a:buClr>
                <a:srgbClr val="FF0000"/>
              </a:buClr>
              <a:buFont typeface="Arial" panose="020B0604020202020204" pitchFamily="34" charset="0"/>
              <a:buChar char="•"/>
              <a:defRPr sz="1100">
                <a:solidFill>
                  <a:schemeClr val="tx1"/>
                </a:solidFill>
                <a:latin typeface="+mn-lt"/>
              </a:defRPr>
            </a:lvl3pPr>
            <a:lvl4pPr marL="812800" indent="-185738" algn="just" rtl="0" eaLnBrk="0" fontAlgn="base" hangingPunct="0">
              <a:spcBef>
                <a:spcPct val="50000"/>
              </a:spcBef>
              <a:spcAft>
                <a:spcPct val="15000"/>
              </a:spcAft>
              <a:buClr>
                <a:schemeClr val="accent2"/>
              </a:buClr>
              <a:buFont typeface="Arial" panose="020B0604020202020204" pitchFamily="34" charset="0"/>
              <a:buChar char="►"/>
              <a:defRPr sz="1000">
                <a:solidFill>
                  <a:schemeClr val="tx1"/>
                </a:solidFill>
                <a:latin typeface="+mn-lt"/>
              </a:defRPr>
            </a:lvl4pPr>
            <a:lvl5pPr marL="1160463" indent="-168275" algn="just" rtl="0"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mn-lt"/>
              </a:defRPr>
            </a:lvl5pPr>
            <a:lvl6pPr marL="16176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6pPr>
            <a:lvl7pPr marL="20748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7pPr>
            <a:lvl8pPr marL="25320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8pPr>
            <a:lvl9pPr marL="29892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9pPr>
          </a:lstStyle>
          <a:p>
            <a:pPr marL="0" lvl="1" indent="0" algn="r">
              <a:spcBef>
                <a:spcPct val="0"/>
              </a:spcBef>
              <a:spcAft>
                <a:spcPct val="0"/>
              </a:spcAft>
              <a:buNone/>
            </a:pPr>
            <a:fld id="{5253A0C8-4ED7-4B40-9105-51D3D5075745}" type="datetime'''''2''0''''''''1''''''''''6'''''''''''''">
              <a:rPr lang="ru-RU" altLang="en-US" b="1">
                <a:solidFill>
                  <a:schemeClr val="tx2"/>
                </a:solidFill>
                <a:cs typeface="+mn-cs"/>
              </a:rPr>
              <a:pPr/>
              <a:t>2016</a:t>
            </a:fld>
            <a:endParaRPr lang="ru-RU" altLang="ru-RU" b="1" dirty="0" smtClean="0">
              <a:solidFill>
                <a:schemeClr val="tx2"/>
              </a:solidFill>
              <a:cs typeface="+mn-cs"/>
              <a:sym typeface="+mn-lt"/>
            </a:endParaRPr>
          </a:p>
        </p:txBody>
      </p:sp>
      <p:graphicFrame>
        <p:nvGraphicFramePr>
          <p:cNvPr id="31" name="Объект 30"/>
          <p:cNvGraphicFramePr>
            <a:graphicFrameLocks/>
          </p:cNvGraphicFramePr>
          <p:nvPr>
            <p:custDataLst>
              <p:tags r:id="rId11"/>
            </p:custDataLst>
            <p:extLst>
              <p:ext uri="{D42A27DB-BD31-4B8C-83A1-F6EECF244321}">
                <p14:modId xmlns:p14="http://schemas.microsoft.com/office/powerpoint/2010/main" val="1155859317"/>
              </p:ext>
            </p:extLst>
          </p:nvPr>
        </p:nvGraphicFramePr>
        <p:xfrm>
          <a:off x="2476500" y="2895600"/>
          <a:ext cx="6610410" cy="1485900"/>
        </p:xfrm>
        <a:graphic>
          <a:graphicData uri="http://schemas.openxmlformats.org/presentationml/2006/ole">
            <mc:AlternateContent xmlns:mc="http://schemas.openxmlformats.org/markup-compatibility/2006">
              <mc:Choice xmlns:v="urn:schemas-microsoft-com:vml" Requires="v">
                <p:oleObj spid="_x0000_s2144" name="Диаграмма" r:id="rId28" imgW="6610410" imgH="1485900" progId="MSGraph.Chart.8">
                  <p:embed followColorScheme="full"/>
                </p:oleObj>
              </mc:Choice>
              <mc:Fallback>
                <p:oleObj name="Диаграмма" r:id="rId28" imgW="6610410" imgH="1485900" progId="MSGraph.Chart.8">
                  <p:embed followColorScheme="full"/>
                  <p:pic>
                    <p:nvPicPr>
                      <p:cNvPr id="0" name=""/>
                      <p:cNvPicPr/>
                      <p:nvPr/>
                    </p:nvPicPr>
                    <p:blipFill>
                      <a:blip r:embed="rId29"/>
                      <a:stretch>
                        <a:fillRect/>
                      </a:stretch>
                    </p:blipFill>
                    <p:spPr>
                      <a:xfrm>
                        <a:off x="2476500" y="2895600"/>
                        <a:ext cx="6610410" cy="1485900"/>
                      </a:xfrm>
                      <a:prstGeom prst="rect">
                        <a:avLst/>
                      </a:prstGeom>
                    </p:spPr>
                  </p:pic>
                </p:oleObj>
              </mc:Fallback>
            </mc:AlternateContent>
          </a:graphicData>
        </a:graphic>
      </p:graphicFrame>
      <p:sp>
        <p:nvSpPr>
          <p:cNvPr id="33" name="Rectangle 3"/>
          <p:cNvSpPr>
            <a:spLocks noGrp="1" noChangeArrowheads="1"/>
          </p:cNvSpPr>
          <p:nvPr>
            <p:custDataLst>
              <p:tags r:id="rId12"/>
            </p:custDataLst>
          </p:nvPr>
        </p:nvSpPr>
        <p:spPr bwMode="auto">
          <a:xfrm>
            <a:off x="2241550" y="3409950"/>
            <a:ext cx="336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85725" indent="-85725" algn="l" rtl="0" eaLnBrk="0" fontAlgn="base" hangingPunct="0">
              <a:spcBef>
                <a:spcPct val="20000"/>
              </a:spcBef>
              <a:spcAft>
                <a:spcPct val="0"/>
              </a:spcAft>
              <a:buChar char="•"/>
              <a:defRPr sz="1400" b="1">
                <a:solidFill>
                  <a:schemeClr val="tx1"/>
                </a:solidFill>
                <a:latin typeface="+mn-lt"/>
                <a:ea typeface="+mn-ea"/>
                <a:cs typeface="+mn-cs"/>
              </a:defRPr>
            </a:lvl1pPr>
            <a:lvl2pPr marL="265113" indent="192088" algn="just" rtl="0" eaLnBrk="0" fontAlgn="base" hangingPunct="0">
              <a:lnSpc>
                <a:spcPct val="115000"/>
              </a:lnSpc>
              <a:spcBef>
                <a:spcPct val="50000"/>
              </a:spcBef>
              <a:spcAft>
                <a:spcPct val="25000"/>
              </a:spcAft>
              <a:buChar char="–"/>
              <a:defRPr sz="1200">
                <a:solidFill>
                  <a:schemeClr val="tx1"/>
                </a:solidFill>
                <a:latin typeface="+mn-lt"/>
              </a:defRPr>
            </a:lvl2pPr>
            <a:lvl3pPr marL="447675" indent="-3175" algn="just" rtl="0" eaLnBrk="0" fontAlgn="base" hangingPunct="0">
              <a:spcBef>
                <a:spcPct val="25000"/>
              </a:spcBef>
              <a:spcAft>
                <a:spcPct val="0"/>
              </a:spcAft>
              <a:buClr>
                <a:srgbClr val="FF0000"/>
              </a:buClr>
              <a:buFont typeface="Arial" panose="020B0604020202020204" pitchFamily="34" charset="0"/>
              <a:buChar char="•"/>
              <a:defRPr sz="1100">
                <a:solidFill>
                  <a:schemeClr val="tx1"/>
                </a:solidFill>
                <a:latin typeface="+mn-lt"/>
              </a:defRPr>
            </a:lvl3pPr>
            <a:lvl4pPr marL="812800" indent="-185738" algn="just" rtl="0" eaLnBrk="0" fontAlgn="base" hangingPunct="0">
              <a:spcBef>
                <a:spcPct val="50000"/>
              </a:spcBef>
              <a:spcAft>
                <a:spcPct val="15000"/>
              </a:spcAft>
              <a:buClr>
                <a:schemeClr val="accent2"/>
              </a:buClr>
              <a:buFont typeface="Arial" panose="020B0604020202020204" pitchFamily="34" charset="0"/>
              <a:buChar char="►"/>
              <a:defRPr sz="1000">
                <a:solidFill>
                  <a:schemeClr val="tx1"/>
                </a:solidFill>
                <a:latin typeface="+mn-lt"/>
              </a:defRPr>
            </a:lvl4pPr>
            <a:lvl5pPr marL="1160463" indent="-168275" algn="just" rtl="0"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mn-lt"/>
              </a:defRPr>
            </a:lvl5pPr>
            <a:lvl6pPr marL="16176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6pPr>
            <a:lvl7pPr marL="20748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7pPr>
            <a:lvl8pPr marL="25320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8pPr>
            <a:lvl9pPr marL="29892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9pPr>
          </a:lstStyle>
          <a:p>
            <a:pPr marL="0" lvl="1" indent="0" algn="r">
              <a:spcBef>
                <a:spcPct val="0"/>
              </a:spcBef>
              <a:spcAft>
                <a:spcPct val="0"/>
              </a:spcAft>
              <a:buNone/>
            </a:pPr>
            <a:fld id="{A0AB67C6-24D3-4385-ABCB-9F61B9A0CBF4}" type="datetime'2''''''''''''''''''0''''1''''''''''5'">
              <a:rPr lang="ru-RU" altLang="en-US" b="1">
                <a:solidFill>
                  <a:schemeClr val="tx2"/>
                </a:solidFill>
                <a:cs typeface="+mn-cs"/>
              </a:rPr>
              <a:pPr/>
              <a:t>2015</a:t>
            </a:fld>
            <a:endParaRPr lang="ru-RU" altLang="ru-RU" b="1" dirty="0" smtClean="0">
              <a:solidFill>
                <a:schemeClr val="tx2"/>
              </a:solidFill>
              <a:cs typeface="+mn-cs"/>
              <a:sym typeface="+mn-lt"/>
            </a:endParaRPr>
          </a:p>
        </p:txBody>
      </p:sp>
      <p:sp>
        <p:nvSpPr>
          <p:cNvPr id="32" name="Rectangle 3"/>
          <p:cNvSpPr>
            <a:spLocks noGrp="1" noChangeArrowheads="1"/>
          </p:cNvSpPr>
          <p:nvPr>
            <p:custDataLst>
              <p:tags r:id="rId13"/>
            </p:custDataLst>
          </p:nvPr>
        </p:nvSpPr>
        <p:spPr bwMode="auto">
          <a:xfrm>
            <a:off x="2241550" y="3690938"/>
            <a:ext cx="336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85725" indent="-85725" algn="l" rtl="0" eaLnBrk="0" fontAlgn="base" hangingPunct="0">
              <a:spcBef>
                <a:spcPct val="20000"/>
              </a:spcBef>
              <a:spcAft>
                <a:spcPct val="0"/>
              </a:spcAft>
              <a:buChar char="•"/>
              <a:defRPr sz="1400" b="1">
                <a:solidFill>
                  <a:schemeClr val="tx1"/>
                </a:solidFill>
                <a:latin typeface="+mn-lt"/>
                <a:ea typeface="+mn-ea"/>
                <a:cs typeface="+mn-cs"/>
              </a:defRPr>
            </a:lvl1pPr>
            <a:lvl2pPr marL="265113" indent="192088" algn="just" rtl="0" eaLnBrk="0" fontAlgn="base" hangingPunct="0">
              <a:lnSpc>
                <a:spcPct val="115000"/>
              </a:lnSpc>
              <a:spcBef>
                <a:spcPct val="50000"/>
              </a:spcBef>
              <a:spcAft>
                <a:spcPct val="25000"/>
              </a:spcAft>
              <a:buChar char="–"/>
              <a:defRPr sz="1200">
                <a:solidFill>
                  <a:schemeClr val="tx1"/>
                </a:solidFill>
                <a:latin typeface="+mn-lt"/>
              </a:defRPr>
            </a:lvl2pPr>
            <a:lvl3pPr marL="447675" indent="-3175" algn="just" rtl="0" eaLnBrk="0" fontAlgn="base" hangingPunct="0">
              <a:spcBef>
                <a:spcPct val="25000"/>
              </a:spcBef>
              <a:spcAft>
                <a:spcPct val="0"/>
              </a:spcAft>
              <a:buClr>
                <a:srgbClr val="FF0000"/>
              </a:buClr>
              <a:buFont typeface="Arial" panose="020B0604020202020204" pitchFamily="34" charset="0"/>
              <a:buChar char="•"/>
              <a:defRPr sz="1100">
                <a:solidFill>
                  <a:schemeClr val="tx1"/>
                </a:solidFill>
                <a:latin typeface="+mn-lt"/>
              </a:defRPr>
            </a:lvl3pPr>
            <a:lvl4pPr marL="812800" indent="-185738" algn="just" rtl="0" eaLnBrk="0" fontAlgn="base" hangingPunct="0">
              <a:spcBef>
                <a:spcPct val="50000"/>
              </a:spcBef>
              <a:spcAft>
                <a:spcPct val="15000"/>
              </a:spcAft>
              <a:buClr>
                <a:schemeClr val="accent2"/>
              </a:buClr>
              <a:buFont typeface="Arial" panose="020B0604020202020204" pitchFamily="34" charset="0"/>
              <a:buChar char="►"/>
              <a:defRPr sz="1000">
                <a:solidFill>
                  <a:schemeClr val="tx1"/>
                </a:solidFill>
                <a:latin typeface="+mn-lt"/>
              </a:defRPr>
            </a:lvl4pPr>
            <a:lvl5pPr marL="1160463" indent="-168275" algn="just" rtl="0"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mn-lt"/>
              </a:defRPr>
            </a:lvl5pPr>
            <a:lvl6pPr marL="16176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6pPr>
            <a:lvl7pPr marL="20748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7pPr>
            <a:lvl8pPr marL="25320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8pPr>
            <a:lvl9pPr marL="29892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9pPr>
          </a:lstStyle>
          <a:p>
            <a:pPr marL="0" lvl="1" indent="0" algn="r">
              <a:spcBef>
                <a:spcPct val="0"/>
              </a:spcBef>
              <a:spcAft>
                <a:spcPct val="0"/>
              </a:spcAft>
              <a:buNone/>
            </a:pPr>
            <a:fld id="{0F871A46-7A4A-4B8C-9A2F-4D6655A8D2EB}" type="datetime'''''''''''''''''''''''''''''2''''0''''1''''4'''''''''''''">
              <a:rPr lang="ru-RU" altLang="en-US" b="1">
                <a:solidFill>
                  <a:schemeClr val="tx2"/>
                </a:solidFill>
                <a:cs typeface="+mn-cs"/>
              </a:rPr>
              <a:pPr/>
              <a:t>2014</a:t>
            </a:fld>
            <a:endParaRPr lang="ru-RU" altLang="ru-RU" b="1" dirty="0" smtClean="0">
              <a:solidFill>
                <a:schemeClr val="tx2"/>
              </a:solidFill>
              <a:cs typeface="+mn-cs"/>
              <a:sym typeface="+mn-lt"/>
            </a:endParaRPr>
          </a:p>
        </p:txBody>
      </p:sp>
      <p:sp>
        <p:nvSpPr>
          <p:cNvPr id="35" name="Rectangle 3"/>
          <p:cNvSpPr>
            <a:spLocks noGrp="1" noChangeArrowheads="1"/>
          </p:cNvSpPr>
          <p:nvPr>
            <p:custDataLst>
              <p:tags r:id="rId14"/>
            </p:custDataLst>
          </p:nvPr>
        </p:nvSpPr>
        <p:spPr bwMode="auto">
          <a:xfrm>
            <a:off x="2241550" y="3128963"/>
            <a:ext cx="336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85725" indent="-85725" algn="l" rtl="0" eaLnBrk="0" fontAlgn="base" hangingPunct="0">
              <a:spcBef>
                <a:spcPct val="20000"/>
              </a:spcBef>
              <a:spcAft>
                <a:spcPct val="0"/>
              </a:spcAft>
              <a:buChar char="•"/>
              <a:defRPr sz="1400" b="1">
                <a:solidFill>
                  <a:schemeClr val="tx1"/>
                </a:solidFill>
                <a:latin typeface="+mn-lt"/>
                <a:ea typeface="+mn-ea"/>
                <a:cs typeface="+mn-cs"/>
              </a:defRPr>
            </a:lvl1pPr>
            <a:lvl2pPr marL="265113" indent="192088" algn="just" rtl="0" eaLnBrk="0" fontAlgn="base" hangingPunct="0">
              <a:lnSpc>
                <a:spcPct val="115000"/>
              </a:lnSpc>
              <a:spcBef>
                <a:spcPct val="50000"/>
              </a:spcBef>
              <a:spcAft>
                <a:spcPct val="25000"/>
              </a:spcAft>
              <a:buChar char="–"/>
              <a:defRPr sz="1200">
                <a:solidFill>
                  <a:schemeClr val="tx1"/>
                </a:solidFill>
                <a:latin typeface="+mn-lt"/>
              </a:defRPr>
            </a:lvl2pPr>
            <a:lvl3pPr marL="447675" indent="-3175" algn="just" rtl="0" eaLnBrk="0" fontAlgn="base" hangingPunct="0">
              <a:spcBef>
                <a:spcPct val="25000"/>
              </a:spcBef>
              <a:spcAft>
                <a:spcPct val="0"/>
              </a:spcAft>
              <a:buClr>
                <a:srgbClr val="FF0000"/>
              </a:buClr>
              <a:buFont typeface="Arial" panose="020B0604020202020204" pitchFamily="34" charset="0"/>
              <a:buChar char="•"/>
              <a:defRPr sz="1100">
                <a:solidFill>
                  <a:schemeClr val="tx1"/>
                </a:solidFill>
                <a:latin typeface="+mn-lt"/>
              </a:defRPr>
            </a:lvl3pPr>
            <a:lvl4pPr marL="812800" indent="-185738" algn="just" rtl="0" eaLnBrk="0" fontAlgn="base" hangingPunct="0">
              <a:spcBef>
                <a:spcPct val="50000"/>
              </a:spcBef>
              <a:spcAft>
                <a:spcPct val="15000"/>
              </a:spcAft>
              <a:buClr>
                <a:schemeClr val="accent2"/>
              </a:buClr>
              <a:buFont typeface="Arial" panose="020B0604020202020204" pitchFamily="34" charset="0"/>
              <a:buChar char="►"/>
              <a:defRPr sz="1000">
                <a:solidFill>
                  <a:schemeClr val="tx1"/>
                </a:solidFill>
                <a:latin typeface="+mn-lt"/>
              </a:defRPr>
            </a:lvl4pPr>
            <a:lvl5pPr marL="1160463" indent="-168275" algn="just" rtl="0"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mn-lt"/>
              </a:defRPr>
            </a:lvl5pPr>
            <a:lvl6pPr marL="16176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6pPr>
            <a:lvl7pPr marL="20748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7pPr>
            <a:lvl8pPr marL="25320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8pPr>
            <a:lvl9pPr marL="29892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9pPr>
          </a:lstStyle>
          <a:p>
            <a:pPr marL="0" lvl="1" indent="0" algn="r">
              <a:spcBef>
                <a:spcPct val="0"/>
              </a:spcBef>
              <a:spcAft>
                <a:spcPct val="0"/>
              </a:spcAft>
              <a:buNone/>
            </a:pPr>
            <a:fld id="{810675FB-7142-4180-A512-E96FB8D03E6C}" type="datetime'''''''20''''''''''''1''''''''''''''''6'''''''''''''''''''''''">
              <a:rPr lang="ru-RU" altLang="en-US" b="1">
                <a:solidFill>
                  <a:schemeClr val="tx2"/>
                </a:solidFill>
                <a:cs typeface="+mn-cs"/>
              </a:rPr>
              <a:pPr/>
              <a:t>2016</a:t>
            </a:fld>
            <a:endParaRPr lang="ru-RU" altLang="ru-RU" b="1" dirty="0" smtClean="0">
              <a:solidFill>
                <a:schemeClr val="tx2"/>
              </a:solidFill>
              <a:cs typeface="+mn-cs"/>
              <a:sym typeface="+mn-lt"/>
            </a:endParaRPr>
          </a:p>
        </p:txBody>
      </p:sp>
      <p:sp>
        <p:nvSpPr>
          <p:cNvPr id="34" name="Rectangle 3"/>
          <p:cNvSpPr>
            <a:spLocks noGrp="1" noChangeArrowheads="1"/>
          </p:cNvSpPr>
          <p:nvPr>
            <p:custDataLst>
              <p:tags r:id="rId15"/>
            </p:custDataLst>
          </p:nvPr>
        </p:nvSpPr>
        <p:spPr bwMode="auto">
          <a:xfrm>
            <a:off x="2241550" y="3967163"/>
            <a:ext cx="336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85725" indent="-85725" algn="l" rtl="0" eaLnBrk="0" fontAlgn="base" hangingPunct="0">
              <a:spcBef>
                <a:spcPct val="20000"/>
              </a:spcBef>
              <a:spcAft>
                <a:spcPct val="0"/>
              </a:spcAft>
              <a:buChar char="•"/>
              <a:defRPr sz="1400" b="1">
                <a:solidFill>
                  <a:schemeClr val="tx1"/>
                </a:solidFill>
                <a:latin typeface="+mn-lt"/>
                <a:ea typeface="+mn-ea"/>
                <a:cs typeface="+mn-cs"/>
              </a:defRPr>
            </a:lvl1pPr>
            <a:lvl2pPr marL="265113" indent="192088" algn="just" rtl="0" eaLnBrk="0" fontAlgn="base" hangingPunct="0">
              <a:lnSpc>
                <a:spcPct val="115000"/>
              </a:lnSpc>
              <a:spcBef>
                <a:spcPct val="50000"/>
              </a:spcBef>
              <a:spcAft>
                <a:spcPct val="25000"/>
              </a:spcAft>
              <a:buChar char="–"/>
              <a:defRPr sz="1200">
                <a:solidFill>
                  <a:schemeClr val="tx1"/>
                </a:solidFill>
                <a:latin typeface="+mn-lt"/>
              </a:defRPr>
            </a:lvl2pPr>
            <a:lvl3pPr marL="447675" indent="-3175" algn="just" rtl="0" eaLnBrk="0" fontAlgn="base" hangingPunct="0">
              <a:spcBef>
                <a:spcPct val="25000"/>
              </a:spcBef>
              <a:spcAft>
                <a:spcPct val="0"/>
              </a:spcAft>
              <a:buClr>
                <a:srgbClr val="FF0000"/>
              </a:buClr>
              <a:buFont typeface="Arial" panose="020B0604020202020204" pitchFamily="34" charset="0"/>
              <a:buChar char="•"/>
              <a:defRPr sz="1100">
                <a:solidFill>
                  <a:schemeClr val="tx1"/>
                </a:solidFill>
                <a:latin typeface="+mn-lt"/>
              </a:defRPr>
            </a:lvl3pPr>
            <a:lvl4pPr marL="812800" indent="-185738" algn="just" rtl="0" eaLnBrk="0" fontAlgn="base" hangingPunct="0">
              <a:spcBef>
                <a:spcPct val="50000"/>
              </a:spcBef>
              <a:spcAft>
                <a:spcPct val="15000"/>
              </a:spcAft>
              <a:buClr>
                <a:schemeClr val="accent2"/>
              </a:buClr>
              <a:buFont typeface="Arial" panose="020B0604020202020204" pitchFamily="34" charset="0"/>
              <a:buChar char="►"/>
              <a:defRPr sz="1000">
                <a:solidFill>
                  <a:schemeClr val="tx1"/>
                </a:solidFill>
                <a:latin typeface="+mn-lt"/>
              </a:defRPr>
            </a:lvl4pPr>
            <a:lvl5pPr marL="1160463" indent="-168275" algn="just" rtl="0"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mn-lt"/>
              </a:defRPr>
            </a:lvl5pPr>
            <a:lvl6pPr marL="16176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6pPr>
            <a:lvl7pPr marL="20748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7pPr>
            <a:lvl8pPr marL="25320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8pPr>
            <a:lvl9pPr marL="29892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9pPr>
          </a:lstStyle>
          <a:p>
            <a:pPr marL="0" lvl="1" indent="0" algn="r">
              <a:spcBef>
                <a:spcPct val="0"/>
              </a:spcBef>
              <a:spcAft>
                <a:spcPct val="0"/>
              </a:spcAft>
              <a:buNone/>
            </a:pPr>
            <a:fld id="{D9AF1475-CDA1-4652-A625-4F4E4A5B2B8A}" type="datetime'''''''2''''''''''''''0''1''''''''''''''3'''''''">
              <a:rPr lang="ru-RU" altLang="en-US" b="1">
                <a:solidFill>
                  <a:schemeClr val="tx2"/>
                </a:solidFill>
                <a:cs typeface="+mn-cs"/>
              </a:rPr>
              <a:pPr/>
              <a:t>2013</a:t>
            </a:fld>
            <a:endParaRPr lang="ru-RU" altLang="ru-RU" b="1" dirty="0" smtClean="0">
              <a:solidFill>
                <a:schemeClr val="tx2"/>
              </a:solidFill>
              <a:cs typeface="+mn-cs"/>
              <a:sym typeface="+mn-lt"/>
            </a:endParaRPr>
          </a:p>
        </p:txBody>
      </p:sp>
      <p:sp>
        <p:nvSpPr>
          <p:cNvPr id="43" name="Rectangle 3"/>
          <p:cNvSpPr>
            <a:spLocks noGrp="1" noChangeArrowheads="1"/>
          </p:cNvSpPr>
          <p:nvPr>
            <p:custDataLst>
              <p:tags r:id="rId16"/>
            </p:custDataLst>
          </p:nvPr>
        </p:nvSpPr>
        <p:spPr bwMode="auto">
          <a:xfrm>
            <a:off x="282575" y="4813300"/>
            <a:ext cx="8731250" cy="1568450"/>
          </a:xfrm>
          <a:prstGeom prst="roundRect">
            <a:avLst>
              <a:gd name="adj" fmla="val 11437"/>
            </a:avLst>
          </a:prstGeom>
          <a:solidFill>
            <a:srgbClr val="DFE5EF"/>
          </a:solidFill>
          <a:ln w="9525">
            <a:noFill/>
            <a:miter lim="800000"/>
            <a:headEnd/>
            <a:tailEnd/>
          </a:ln>
          <a:extLs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spcCol="0" anchor="ctr" anchorCtr="0" compatLnSpc="1">
            <a:prstTxWarp prst="textNoShape">
              <a:avLst/>
            </a:prstTxWarp>
            <a:noAutofit/>
          </a:bodyPr>
          <a:lstStyle>
            <a:lvl1pPr marL="85725" indent="-85725" algn="l" rtl="0" eaLnBrk="0" fontAlgn="base" hangingPunct="0">
              <a:spcBef>
                <a:spcPct val="20000"/>
              </a:spcBef>
              <a:spcAft>
                <a:spcPct val="0"/>
              </a:spcAft>
              <a:buChar char="•"/>
              <a:defRPr sz="1400" b="1">
                <a:solidFill>
                  <a:schemeClr val="tx1"/>
                </a:solidFill>
                <a:latin typeface="+mn-lt"/>
                <a:ea typeface="+mn-ea"/>
                <a:cs typeface="+mn-cs"/>
              </a:defRPr>
            </a:lvl1pPr>
            <a:lvl2pPr marL="265113" indent="192088" algn="just" rtl="0" eaLnBrk="0" fontAlgn="base" hangingPunct="0">
              <a:lnSpc>
                <a:spcPct val="115000"/>
              </a:lnSpc>
              <a:spcBef>
                <a:spcPct val="50000"/>
              </a:spcBef>
              <a:spcAft>
                <a:spcPct val="25000"/>
              </a:spcAft>
              <a:buChar char="–"/>
              <a:defRPr sz="1200">
                <a:solidFill>
                  <a:schemeClr val="tx1"/>
                </a:solidFill>
                <a:latin typeface="+mn-lt"/>
              </a:defRPr>
            </a:lvl2pPr>
            <a:lvl3pPr marL="447675" indent="-3175" algn="just" rtl="0" eaLnBrk="0" fontAlgn="base" hangingPunct="0">
              <a:spcBef>
                <a:spcPct val="25000"/>
              </a:spcBef>
              <a:spcAft>
                <a:spcPct val="0"/>
              </a:spcAft>
              <a:buClr>
                <a:srgbClr val="FF0000"/>
              </a:buClr>
              <a:buFont typeface="Arial" panose="020B0604020202020204" pitchFamily="34" charset="0"/>
              <a:buChar char="•"/>
              <a:defRPr sz="1100">
                <a:solidFill>
                  <a:schemeClr val="tx1"/>
                </a:solidFill>
                <a:latin typeface="+mn-lt"/>
              </a:defRPr>
            </a:lvl3pPr>
            <a:lvl4pPr marL="812800" indent="-185738" algn="just" rtl="0" eaLnBrk="0" fontAlgn="base" hangingPunct="0">
              <a:spcBef>
                <a:spcPct val="50000"/>
              </a:spcBef>
              <a:spcAft>
                <a:spcPct val="15000"/>
              </a:spcAft>
              <a:buClr>
                <a:schemeClr val="accent2"/>
              </a:buClr>
              <a:buFont typeface="Arial" panose="020B0604020202020204" pitchFamily="34" charset="0"/>
              <a:buChar char="►"/>
              <a:defRPr sz="1000">
                <a:solidFill>
                  <a:schemeClr val="tx1"/>
                </a:solidFill>
                <a:latin typeface="+mn-lt"/>
              </a:defRPr>
            </a:lvl4pPr>
            <a:lvl5pPr marL="1160463" indent="-168275" algn="just" rtl="0"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mn-lt"/>
              </a:defRPr>
            </a:lvl5pPr>
            <a:lvl6pPr marL="16176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6pPr>
            <a:lvl7pPr marL="20748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7pPr>
            <a:lvl8pPr marL="25320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8pPr>
            <a:lvl9pPr marL="29892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9pPr>
          </a:lstStyle>
          <a:p>
            <a:pPr marL="0" lvl="1" indent="0" algn="l">
              <a:spcBef>
                <a:spcPct val="0"/>
              </a:spcBef>
              <a:spcAft>
                <a:spcPct val="0"/>
              </a:spcAft>
              <a:buNone/>
            </a:pPr>
            <a:endParaRPr lang="ru-RU" altLang="ru-RU" dirty="0" smtClean="0">
              <a:cs typeface="+mn-cs"/>
              <a:sym typeface="+mn-lt"/>
            </a:endParaRPr>
          </a:p>
        </p:txBody>
      </p:sp>
      <p:graphicFrame>
        <p:nvGraphicFramePr>
          <p:cNvPr id="36" name="Объект 35"/>
          <p:cNvGraphicFramePr>
            <a:graphicFrameLocks/>
          </p:cNvGraphicFramePr>
          <p:nvPr>
            <p:custDataLst>
              <p:tags r:id="rId17"/>
            </p:custDataLst>
            <p:extLst>
              <p:ext uri="{D42A27DB-BD31-4B8C-83A1-F6EECF244321}">
                <p14:modId xmlns:p14="http://schemas.microsoft.com/office/powerpoint/2010/main" val="3156562282"/>
              </p:ext>
            </p:extLst>
          </p:nvPr>
        </p:nvGraphicFramePr>
        <p:xfrm>
          <a:off x="2476500" y="4800600"/>
          <a:ext cx="2724030" cy="1485900"/>
        </p:xfrm>
        <a:graphic>
          <a:graphicData uri="http://schemas.openxmlformats.org/presentationml/2006/ole">
            <mc:AlternateContent xmlns:mc="http://schemas.openxmlformats.org/markup-compatibility/2006">
              <mc:Choice xmlns:v="urn:schemas-microsoft-com:vml" Requires="v">
                <p:oleObj spid="_x0000_s2145" name="Диаграмма" r:id="rId30" imgW="2724030" imgH="1485900" progId="MSGraph.Chart.8">
                  <p:embed followColorScheme="full"/>
                </p:oleObj>
              </mc:Choice>
              <mc:Fallback>
                <p:oleObj name="Диаграмма" r:id="rId30" imgW="2724030" imgH="1485900" progId="MSGraph.Chart.8">
                  <p:embed followColorScheme="full"/>
                  <p:pic>
                    <p:nvPicPr>
                      <p:cNvPr id="0" name=""/>
                      <p:cNvPicPr/>
                      <p:nvPr/>
                    </p:nvPicPr>
                    <p:blipFill>
                      <a:blip r:embed="rId31"/>
                      <a:stretch>
                        <a:fillRect/>
                      </a:stretch>
                    </p:blipFill>
                    <p:spPr>
                      <a:xfrm>
                        <a:off x="2476500" y="4800600"/>
                        <a:ext cx="2724030" cy="1485900"/>
                      </a:xfrm>
                      <a:prstGeom prst="rect">
                        <a:avLst/>
                      </a:prstGeom>
                    </p:spPr>
                  </p:pic>
                </p:oleObj>
              </mc:Fallback>
            </mc:AlternateContent>
          </a:graphicData>
        </a:graphic>
      </p:graphicFrame>
      <p:sp>
        <p:nvSpPr>
          <p:cNvPr id="38" name="Rectangle 3"/>
          <p:cNvSpPr>
            <a:spLocks noGrp="1" noChangeArrowheads="1"/>
          </p:cNvSpPr>
          <p:nvPr>
            <p:custDataLst>
              <p:tags r:id="rId18"/>
            </p:custDataLst>
          </p:nvPr>
        </p:nvSpPr>
        <p:spPr bwMode="auto">
          <a:xfrm>
            <a:off x="2241550" y="5324475"/>
            <a:ext cx="336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85725" indent="-85725" algn="l" rtl="0" eaLnBrk="0" fontAlgn="base" hangingPunct="0">
              <a:spcBef>
                <a:spcPct val="20000"/>
              </a:spcBef>
              <a:spcAft>
                <a:spcPct val="0"/>
              </a:spcAft>
              <a:buChar char="•"/>
              <a:defRPr sz="1400" b="1">
                <a:solidFill>
                  <a:schemeClr val="tx1"/>
                </a:solidFill>
                <a:latin typeface="+mn-lt"/>
                <a:ea typeface="+mn-ea"/>
                <a:cs typeface="+mn-cs"/>
              </a:defRPr>
            </a:lvl1pPr>
            <a:lvl2pPr marL="265113" indent="192088" algn="just" rtl="0" eaLnBrk="0" fontAlgn="base" hangingPunct="0">
              <a:lnSpc>
                <a:spcPct val="115000"/>
              </a:lnSpc>
              <a:spcBef>
                <a:spcPct val="50000"/>
              </a:spcBef>
              <a:spcAft>
                <a:spcPct val="25000"/>
              </a:spcAft>
              <a:buChar char="–"/>
              <a:defRPr sz="1200">
                <a:solidFill>
                  <a:schemeClr val="tx1"/>
                </a:solidFill>
                <a:latin typeface="+mn-lt"/>
              </a:defRPr>
            </a:lvl2pPr>
            <a:lvl3pPr marL="447675" indent="-3175" algn="just" rtl="0" eaLnBrk="0" fontAlgn="base" hangingPunct="0">
              <a:spcBef>
                <a:spcPct val="25000"/>
              </a:spcBef>
              <a:spcAft>
                <a:spcPct val="0"/>
              </a:spcAft>
              <a:buClr>
                <a:srgbClr val="FF0000"/>
              </a:buClr>
              <a:buFont typeface="Arial" panose="020B0604020202020204" pitchFamily="34" charset="0"/>
              <a:buChar char="•"/>
              <a:defRPr sz="1100">
                <a:solidFill>
                  <a:schemeClr val="tx1"/>
                </a:solidFill>
                <a:latin typeface="+mn-lt"/>
              </a:defRPr>
            </a:lvl3pPr>
            <a:lvl4pPr marL="812800" indent="-185738" algn="just" rtl="0" eaLnBrk="0" fontAlgn="base" hangingPunct="0">
              <a:spcBef>
                <a:spcPct val="50000"/>
              </a:spcBef>
              <a:spcAft>
                <a:spcPct val="15000"/>
              </a:spcAft>
              <a:buClr>
                <a:schemeClr val="accent2"/>
              </a:buClr>
              <a:buFont typeface="Arial" panose="020B0604020202020204" pitchFamily="34" charset="0"/>
              <a:buChar char="►"/>
              <a:defRPr sz="1000">
                <a:solidFill>
                  <a:schemeClr val="tx1"/>
                </a:solidFill>
                <a:latin typeface="+mn-lt"/>
              </a:defRPr>
            </a:lvl4pPr>
            <a:lvl5pPr marL="1160463" indent="-168275" algn="just" rtl="0"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mn-lt"/>
              </a:defRPr>
            </a:lvl5pPr>
            <a:lvl6pPr marL="16176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6pPr>
            <a:lvl7pPr marL="20748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7pPr>
            <a:lvl8pPr marL="25320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8pPr>
            <a:lvl9pPr marL="29892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9pPr>
          </a:lstStyle>
          <a:p>
            <a:pPr marL="0" lvl="1" indent="0" algn="r">
              <a:spcBef>
                <a:spcPct val="0"/>
              </a:spcBef>
              <a:spcAft>
                <a:spcPct val="0"/>
              </a:spcAft>
              <a:buNone/>
            </a:pPr>
            <a:fld id="{0322FB25-B29A-4374-A8BE-23F7B4163B51}" type="datetime'''''''''''''''''2''''0''''''''15'''''''''''''">
              <a:rPr lang="ru-RU" altLang="en-US" b="1">
                <a:solidFill>
                  <a:schemeClr val="tx2"/>
                </a:solidFill>
                <a:cs typeface="+mn-cs"/>
              </a:rPr>
              <a:pPr/>
              <a:t>2015</a:t>
            </a:fld>
            <a:endParaRPr lang="ru-RU" altLang="ru-RU" b="1" dirty="0" smtClean="0">
              <a:solidFill>
                <a:schemeClr val="tx2"/>
              </a:solidFill>
              <a:cs typeface="+mn-cs"/>
              <a:sym typeface="+mn-lt"/>
            </a:endParaRPr>
          </a:p>
        </p:txBody>
      </p:sp>
      <p:sp>
        <p:nvSpPr>
          <p:cNvPr id="40" name="Rectangle 3"/>
          <p:cNvSpPr>
            <a:spLocks noGrp="1" noChangeArrowheads="1"/>
          </p:cNvSpPr>
          <p:nvPr>
            <p:custDataLst>
              <p:tags r:id="rId19"/>
            </p:custDataLst>
          </p:nvPr>
        </p:nvSpPr>
        <p:spPr bwMode="auto">
          <a:xfrm>
            <a:off x="2241550" y="5043488"/>
            <a:ext cx="336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85725" indent="-85725" algn="l" rtl="0" eaLnBrk="0" fontAlgn="base" hangingPunct="0">
              <a:spcBef>
                <a:spcPct val="20000"/>
              </a:spcBef>
              <a:spcAft>
                <a:spcPct val="0"/>
              </a:spcAft>
              <a:buChar char="•"/>
              <a:defRPr sz="1400" b="1">
                <a:solidFill>
                  <a:schemeClr val="tx1"/>
                </a:solidFill>
                <a:latin typeface="+mn-lt"/>
                <a:ea typeface="+mn-ea"/>
                <a:cs typeface="+mn-cs"/>
              </a:defRPr>
            </a:lvl1pPr>
            <a:lvl2pPr marL="265113" indent="192088" algn="just" rtl="0" eaLnBrk="0" fontAlgn="base" hangingPunct="0">
              <a:lnSpc>
                <a:spcPct val="115000"/>
              </a:lnSpc>
              <a:spcBef>
                <a:spcPct val="50000"/>
              </a:spcBef>
              <a:spcAft>
                <a:spcPct val="25000"/>
              </a:spcAft>
              <a:buChar char="–"/>
              <a:defRPr sz="1200">
                <a:solidFill>
                  <a:schemeClr val="tx1"/>
                </a:solidFill>
                <a:latin typeface="+mn-lt"/>
              </a:defRPr>
            </a:lvl2pPr>
            <a:lvl3pPr marL="447675" indent="-3175" algn="just" rtl="0" eaLnBrk="0" fontAlgn="base" hangingPunct="0">
              <a:spcBef>
                <a:spcPct val="25000"/>
              </a:spcBef>
              <a:spcAft>
                <a:spcPct val="0"/>
              </a:spcAft>
              <a:buClr>
                <a:srgbClr val="FF0000"/>
              </a:buClr>
              <a:buFont typeface="Arial" panose="020B0604020202020204" pitchFamily="34" charset="0"/>
              <a:buChar char="•"/>
              <a:defRPr sz="1100">
                <a:solidFill>
                  <a:schemeClr val="tx1"/>
                </a:solidFill>
                <a:latin typeface="+mn-lt"/>
              </a:defRPr>
            </a:lvl3pPr>
            <a:lvl4pPr marL="812800" indent="-185738" algn="just" rtl="0" eaLnBrk="0" fontAlgn="base" hangingPunct="0">
              <a:spcBef>
                <a:spcPct val="50000"/>
              </a:spcBef>
              <a:spcAft>
                <a:spcPct val="15000"/>
              </a:spcAft>
              <a:buClr>
                <a:schemeClr val="accent2"/>
              </a:buClr>
              <a:buFont typeface="Arial" panose="020B0604020202020204" pitchFamily="34" charset="0"/>
              <a:buChar char="►"/>
              <a:defRPr sz="1000">
                <a:solidFill>
                  <a:schemeClr val="tx1"/>
                </a:solidFill>
                <a:latin typeface="+mn-lt"/>
              </a:defRPr>
            </a:lvl4pPr>
            <a:lvl5pPr marL="1160463" indent="-168275" algn="just" rtl="0"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mn-lt"/>
              </a:defRPr>
            </a:lvl5pPr>
            <a:lvl6pPr marL="16176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6pPr>
            <a:lvl7pPr marL="20748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7pPr>
            <a:lvl8pPr marL="25320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8pPr>
            <a:lvl9pPr marL="29892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9pPr>
          </a:lstStyle>
          <a:p>
            <a:pPr marL="0" lvl="1" indent="0" algn="r">
              <a:spcBef>
                <a:spcPct val="0"/>
              </a:spcBef>
              <a:spcAft>
                <a:spcPct val="0"/>
              </a:spcAft>
              <a:buNone/>
            </a:pPr>
            <a:fld id="{AA111C09-16F7-44A7-8699-FCAD2AAB9F41}" type="datetime'''''2''''''''''''0''''''1''''''6'''''''''''''''''''">
              <a:rPr lang="ru-RU" altLang="en-US" b="1">
                <a:solidFill>
                  <a:schemeClr val="tx2"/>
                </a:solidFill>
                <a:cs typeface="+mn-cs"/>
              </a:rPr>
              <a:pPr/>
              <a:t>2016</a:t>
            </a:fld>
            <a:endParaRPr lang="ru-RU" altLang="ru-RU" b="1" dirty="0" smtClean="0">
              <a:solidFill>
                <a:schemeClr val="tx2"/>
              </a:solidFill>
              <a:cs typeface="+mn-cs"/>
              <a:sym typeface="+mn-lt"/>
            </a:endParaRPr>
          </a:p>
        </p:txBody>
      </p:sp>
      <p:sp>
        <p:nvSpPr>
          <p:cNvPr id="37" name="Rectangle 3"/>
          <p:cNvSpPr>
            <a:spLocks noGrp="1" noChangeArrowheads="1"/>
          </p:cNvSpPr>
          <p:nvPr>
            <p:custDataLst>
              <p:tags r:id="rId20"/>
            </p:custDataLst>
          </p:nvPr>
        </p:nvSpPr>
        <p:spPr bwMode="auto">
          <a:xfrm>
            <a:off x="2241550" y="5605463"/>
            <a:ext cx="336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85725" indent="-85725" algn="l" rtl="0" eaLnBrk="0" fontAlgn="base" hangingPunct="0">
              <a:spcBef>
                <a:spcPct val="20000"/>
              </a:spcBef>
              <a:spcAft>
                <a:spcPct val="0"/>
              </a:spcAft>
              <a:buChar char="•"/>
              <a:defRPr sz="1400" b="1">
                <a:solidFill>
                  <a:schemeClr val="tx1"/>
                </a:solidFill>
                <a:latin typeface="+mn-lt"/>
                <a:ea typeface="+mn-ea"/>
                <a:cs typeface="+mn-cs"/>
              </a:defRPr>
            </a:lvl1pPr>
            <a:lvl2pPr marL="265113" indent="192088" algn="just" rtl="0" eaLnBrk="0" fontAlgn="base" hangingPunct="0">
              <a:lnSpc>
                <a:spcPct val="115000"/>
              </a:lnSpc>
              <a:spcBef>
                <a:spcPct val="50000"/>
              </a:spcBef>
              <a:spcAft>
                <a:spcPct val="25000"/>
              </a:spcAft>
              <a:buChar char="–"/>
              <a:defRPr sz="1200">
                <a:solidFill>
                  <a:schemeClr val="tx1"/>
                </a:solidFill>
                <a:latin typeface="+mn-lt"/>
              </a:defRPr>
            </a:lvl2pPr>
            <a:lvl3pPr marL="447675" indent="-3175" algn="just" rtl="0" eaLnBrk="0" fontAlgn="base" hangingPunct="0">
              <a:spcBef>
                <a:spcPct val="25000"/>
              </a:spcBef>
              <a:spcAft>
                <a:spcPct val="0"/>
              </a:spcAft>
              <a:buClr>
                <a:srgbClr val="FF0000"/>
              </a:buClr>
              <a:buFont typeface="Arial" panose="020B0604020202020204" pitchFamily="34" charset="0"/>
              <a:buChar char="•"/>
              <a:defRPr sz="1100">
                <a:solidFill>
                  <a:schemeClr val="tx1"/>
                </a:solidFill>
                <a:latin typeface="+mn-lt"/>
              </a:defRPr>
            </a:lvl3pPr>
            <a:lvl4pPr marL="812800" indent="-185738" algn="just" rtl="0" eaLnBrk="0" fontAlgn="base" hangingPunct="0">
              <a:spcBef>
                <a:spcPct val="50000"/>
              </a:spcBef>
              <a:spcAft>
                <a:spcPct val="15000"/>
              </a:spcAft>
              <a:buClr>
                <a:schemeClr val="accent2"/>
              </a:buClr>
              <a:buFont typeface="Arial" panose="020B0604020202020204" pitchFamily="34" charset="0"/>
              <a:buChar char="►"/>
              <a:defRPr sz="1000">
                <a:solidFill>
                  <a:schemeClr val="tx1"/>
                </a:solidFill>
                <a:latin typeface="+mn-lt"/>
              </a:defRPr>
            </a:lvl4pPr>
            <a:lvl5pPr marL="1160463" indent="-168275" algn="just" rtl="0"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mn-lt"/>
              </a:defRPr>
            </a:lvl5pPr>
            <a:lvl6pPr marL="16176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6pPr>
            <a:lvl7pPr marL="20748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7pPr>
            <a:lvl8pPr marL="25320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8pPr>
            <a:lvl9pPr marL="29892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9pPr>
          </a:lstStyle>
          <a:p>
            <a:pPr marL="0" lvl="1" indent="0" algn="r">
              <a:spcBef>
                <a:spcPct val="0"/>
              </a:spcBef>
              <a:spcAft>
                <a:spcPct val="0"/>
              </a:spcAft>
              <a:buNone/>
            </a:pPr>
            <a:fld id="{2543BC09-04CC-4A6E-9E52-0160599C6A5D}" type="datetime'''2''''''''''''''''0''''''''''''1''''''''4'">
              <a:rPr lang="ru-RU" altLang="en-US" b="1">
                <a:solidFill>
                  <a:schemeClr val="tx2"/>
                </a:solidFill>
                <a:cs typeface="+mn-cs"/>
              </a:rPr>
              <a:pPr/>
              <a:t>2014</a:t>
            </a:fld>
            <a:endParaRPr lang="ru-RU" altLang="ru-RU" b="1" dirty="0" smtClean="0">
              <a:solidFill>
                <a:schemeClr val="tx2"/>
              </a:solidFill>
              <a:cs typeface="+mn-cs"/>
              <a:sym typeface="+mn-lt"/>
            </a:endParaRPr>
          </a:p>
        </p:txBody>
      </p:sp>
      <p:sp>
        <p:nvSpPr>
          <p:cNvPr id="39" name="Rectangle 3"/>
          <p:cNvSpPr>
            <a:spLocks noGrp="1" noChangeArrowheads="1"/>
          </p:cNvSpPr>
          <p:nvPr>
            <p:custDataLst>
              <p:tags r:id="rId21"/>
            </p:custDataLst>
          </p:nvPr>
        </p:nvSpPr>
        <p:spPr bwMode="auto">
          <a:xfrm>
            <a:off x="2241550" y="5881688"/>
            <a:ext cx="336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spcCol="0" anchor="ctr" anchorCtr="0" compatLnSpc="1">
            <a:prstTxWarp prst="textNoShape">
              <a:avLst/>
            </a:prstTxWarp>
            <a:noAutofit/>
          </a:bodyPr>
          <a:lstStyle>
            <a:lvl1pPr marL="85725" indent="-85725" algn="l" rtl="0" eaLnBrk="0" fontAlgn="base" hangingPunct="0">
              <a:spcBef>
                <a:spcPct val="20000"/>
              </a:spcBef>
              <a:spcAft>
                <a:spcPct val="0"/>
              </a:spcAft>
              <a:buChar char="•"/>
              <a:defRPr sz="1400" b="1">
                <a:solidFill>
                  <a:schemeClr val="tx1"/>
                </a:solidFill>
                <a:latin typeface="+mn-lt"/>
                <a:ea typeface="+mn-ea"/>
                <a:cs typeface="+mn-cs"/>
              </a:defRPr>
            </a:lvl1pPr>
            <a:lvl2pPr marL="265113" indent="192088" algn="just" rtl="0" eaLnBrk="0" fontAlgn="base" hangingPunct="0">
              <a:lnSpc>
                <a:spcPct val="115000"/>
              </a:lnSpc>
              <a:spcBef>
                <a:spcPct val="50000"/>
              </a:spcBef>
              <a:spcAft>
                <a:spcPct val="25000"/>
              </a:spcAft>
              <a:buChar char="–"/>
              <a:defRPr sz="1200">
                <a:solidFill>
                  <a:schemeClr val="tx1"/>
                </a:solidFill>
                <a:latin typeface="+mn-lt"/>
              </a:defRPr>
            </a:lvl2pPr>
            <a:lvl3pPr marL="447675" indent="-3175" algn="just" rtl="0" eaLnBrk="0" fontAlgn="base" hangingPunct="0">
              <a:spcBef>
                <a:spcPct val="25000"/>
              </a:spcBef>
              <a:spcAft>
                <a:spcPct val="0"/>
              </a:spcAft>
              <a:buClr>
                <a:srgbClr val="FF0000"/>
              </a:buClr>
              <a:buFont typeface="Arial" panose="020B0604020202020204" pitchFamily="34" charset="0"/>
              <a:buChar char="•"/>
              <a:defRPr sz="1100">
                <a:solidFill>
                  <a:schemeClr val="tx1"/>
                </a:solidFill>
                <a:latin typeface="+mn-lt"/>
              </a:defRPr>
            </a:lvl3pPr>
            <a:lvl4pPr marL="812800" indent="-185738" algn="just" rtl="0" eaLnBrk="0" fontAlgn="base" hangingPunct="0">
              <a:spcBef>
                <a:spcPct val="50000"/>
              </a:spcBef>
              <a:spcAft>
                <a:spcPct val="15000"/>
              </a:spcAft>
              <a:buClr>
                <a:schemeClr val="accent2"/>
              </a:buClr>
              <a:buFont typeface="Arial" panose="020B0604020202020204" pitchFamily="34" charset="0"/>
              <a:buChar char="►"/>
              <a:defRPr sz="1000">
                <a:solidFill>
                  <a:schemeClr val="tx1"/>
                </a:solidFill>
                <a:latin typeface="+mn-lt"/>
              </a:defRPr>
            </a:lvl4pPr>
            <a:lvl5pPr marL="1160463" indent="-168275" algn="just" rtl="0"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mn-lt"/>
              </a:defRPr>
            </a:lvl5pPr>
            <a:lvl6pPr marL="16176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6pPr>
            <a:lvl7pPr marL="20748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7pPr>
            <a:lvl8pPr marL="25320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8pPr>
            <a:lvl9pPr marL="29892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9pPr>
          </a:lstStyle>
          <a:p>
            <a:pPr marL="0" lvl="1" indent="0" algn="r">
              <a:spcBef>
                <a:spcPct val="0"/>
              </a:spcBef>
              <a:spcAft>
                <a:spcPct val="0"/>
              </a:spcAft>
              <a:buNone/>
            </a:pPr>
            <a:fld id="{0A1D0A71-E15B-447B-9E6C-CC8674E24D62}" type="datetime'''2''''''''''''''0''''''''1''3'''''''''''''''''''''">
              <a:rPr lang="ru-RU" altLang="en-US" b="1">
                <a:solidFill>
                  <a:schemeClr val="tx2"/>
                </a:solidFill>
                <a:cs typeface="+mn-cs"/>
              </a:rPr>
              <a:pPr/>
              <a:t>2013</a:t>
            </a:fld>
            <a:endParaRPr lang="ru-RU" altLang="ru-RU" b="1" dirty="0" smtClean="0">
              <a:solidFill>
                <a:schemeClr val="tx2"/>
              </a:solidFill>
              <a:cs typeface="+mn-cs"/>
              <a:sym typeface="+mn-lt"/>
            </a:endParaRPr>
          </a:p>
        </p:txBody>
      </p:sp>
      <p:sp>
        <p:nvSpPr>
          <p:cNvPr id="68" name="Rectangle 3"/>
          <p:cNvSpPr>
            <a:spLocks noGrp="1" noChangeArrowheads="1"/>
          </p:cNvSpPr>
          <p:nvPr>
            <p:custDataLst>
              <p:tags r:id="rId22"/>
            </p:custDataLst>
          </p:nvPr>
        </p:nvSpPr>
        <p:spPr bwMode="gray">
          <a:xfrm>
            <a:off x="4140200" y="5881688"/>
            <a:ext cx="2555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22225" tIns="0" rIns="22225" bIns="0" numCol="1" spcCol="0" anchor="ctr" anchorCtr="0" compatLnSpc="1">
            <a:prstTxWarp prst="textNoShape">
              <a:avLst/>
            </a:prstTxWarp>
            <a:noAutofit/>
          </a:bodyPr>
          <a:lstStyle>
            <a:lvl1pPr marL="85725" indent="-85725" algn="l" rtl="0" eaLnBrk="0" fontAlgn="base" hangingPunct="0">
              <a:spcBef>
                <a:spcPct val="20000"/>
              </a:spcBef>
              <a:spcAft>
                <a:spcPct val="0"/>
              </a:spcAft>
              <a:buChar char="•"/>
              <a:defRPr sz="1400" b="1">
                <a:solidFill>
                  <a:schemeClr val="tx1"/>
                </a:solidFill>
                <a:latin typeface="+mn-lt"/>
                <a:ea typeface="+mn-ea"/>
                <a:cs typeface="+mn-cs"/>
              </a:defRPr>
            </a:lvl1pPr>
            <a:lvl2pPr marL="265113" indent="192088" algn="just" rtl="0" eaLnBrk="0" fontAlgn="base" hangingPunct="0">
              <a:lnSpc>
                <a:spcPct val="115000"/>
              </a:lnSpc>
              <a:spcBef>
                <a:spcPct val="50000"/>
              </a:spcBef>
              <a:spcAft>
                <a:spcPct val="25000"/>
              </a:spcAft>
              <a:buChar char="–"/>
              <a:defRPr sz="1200">
                <a:solidFill>
                  <a:schemeClr val="tx1"/>
                </a:solidFill>
                <a:latin typeface="+mn-lt"/>
              </a:defRPr>
            </a:lvl2pPr>
            <a:lvl3pPr marL="447675" indent="-3175" algn="just" rtl="0" eaLnBrk="0" fontAlgn="base" hangingPunct="0">
              <a:spcBef>
                <a:spcPct val="25000"/>
              </a:spcBef>
              <a:spcAft>
                <a:spcPct val="0"/>
              </a:spcAft>
              <a:buClr>
                <a:srgbClr val="FF0000"/>
              </a:buClr>
              <a:buFont typeface="Arial" panose="020B0604020202020204" pitchFamily="34" charset="0"/>
              <a:buChar char="•"/>
              <a:defRPr sz="1100">
                <a:solidFill>
                  <a:schemeClr val="tx1"/>
                </a:solidFill>
                <a:latin typeface="+mn-lt"/>
              </a:defRPr>
            </a:lvl3pPr>
            <a:lvl4pPr marL="812800" indent="-185738" algn="just" rtl="0" eaLnBrk="0" fontAlgn="base" hangingPunct="0">
              <a:spcBef>
                <a:spcPct val="50000"/>
              </a:spcBef>
              <a:spcAft>
                <a:spcPct val="15000"/>
              </a:spcAft>
              <a:buClr>
                <a:schemeClr val="accent2"/>
              </a:buClr>
              <a:buFont typeface="Arial" panose="020B0604020202020204" pitchFamily="34" charset="0"/>
              <a:buChar char="►"/>
              <a:defRPr sz="1000">
                <a:solidFill>
                  <a:schemeClr val="tx1"/>
                </a:solidFill>
                <a:latin typeface="+mn-lt"/>
              </a:defRPr>
            </a:lvl4pPr>
            <a:lvl5pPr marL="1160463" indent="-168275" algn="just" rtl="0"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mn-lt"/>
              </a:defRPr>
            </a:lvl5pPr>
            <a:lvl6pPr marL="16176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6pPr>
            <a:lvl7pPr marL="20748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7pPr>
            <a:lvl8pPr marL="25320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8pPr>
            <a:lvl9pPr marL="2989263" indent="-168275" algn="just" rtl="0" fontAlgn="base">
              <a:spcBef>
                <a:spcPct val="10000"/>
              </a:spcBef>
              <a:spcAft>
                <a:spcPct val="10000"/>
              </a:spcAft>
              <a:buClr>
                <a:schemeClr val="accent2"/>
              </a:buClr>
              <a:buFont typeface="Wingdings" pitchFamily="2" charset="2"/>
              <a:buChar char="§"/>
              <a:defRPr sz="1000">
                <a:solidFill>
                  <a:schemeClr val="tx1"/>
                </a:solidFill>
                <a:latin typeface="+mn-lt"/>
              </a:defRPr>
            </a:lvl9pPr>
          </a:lstStyle>
          <a:p>
            <a:pPr marL="0" lvl="1" indent="0" algn="l">
              <a:spcBef>
                <a:spcPct val="0"/>
              </a:spcBef>
              <a:spcAft>
                <a:spcPct val="0"/>
              </a:spcAft>
              <a:buNone/>
            </a:pPr>
            <a:fld id="{41DDD7BD-65D0-4BF1-87BE-C9C59E5235FC}" type="datetime'''''''''2'''''''''''''''',''''''''''''''''''''''5'''''">
              <a:rPr lang="ru-RU" altLang="en-US" b="1">
                <a:cs typeface="+mn-cs"/>
                <a:sym typeface="+mn-lt"/>
              </a:rPr>
              <a:pPr marL="0" lvl="1" indent="0" algn="l">
                <a:spcBef>
                  <a:spcPct val="0"/>
                </a:spcBef>
                <a:spcAft>
                  <a:spcPct val="0"/>
                </a:spcAft>
                <a:buNone/>
              </a:pPr>
              <a:t>2,5</a:t>
            </a:fld>
            <a:endParaRPr lang="ru-RU" altLang="ru-RU" b="1" dirty="0" smtClean="0">
              <a:cs typeface="+mn-cs"/>
              <a:sym typeface="+mn-lt"/>
            </a:endParaRPr>
          </a:p>
        </p:txBody>
      </p:sp>
      <p:sp>
        <p:nvSpPr>
          <p:cNvPr id="44" name="TextBox 43"/>
          <p:cNvSpPr txBox="1"/>
          <p:nvPr/>
        </p:nvSpPr>
        <p:spPr>
          <a:xfrm>
            <a:off x="349722" y="1606537"/>
            <a:ext cx="1918022" cy="307777"/>
          </a:xfrm>
          <a:prstGeom prst="rect">
            <a:avLst/>
          </a:prstGeom>
          <a:noFill/>
        </p:spPr>
        <p:txBody>
          <a:bodyPr wrap="square" rtlCol="0">
            <a:spAutoFit/>
          </a:bodyPr>
          <a:lstStyle/>
          <a:p>
            <a:r>
              <a:rPr lang="ru-RU" sz="1400" b="1" dirty="0" smtClean="0">
                <a:solidFill>
                  <a:schemeClr val="tx2"/>
                </a:solidFill>
              </a:rPr>
              <a:t>Весь рынок</a:t>
            </a:r>
            <a:endParaRPr lang="ru-RU" sz="1400" b="1" dirty="0">
              <a:solidFill>
                <a:schemeClr val="tx2"/>
              </a:solidFill>
            </a:endParaRPr>
          </a:p>
        </p:txBody>
      </p:sp>
      <p:sp>
        <p:nvSpPr>
          <p:cNvPr id="63" name="TextBox 62"/>
          <p:cNvSpPr txBox="1"/>
          <p:nvPr/>
        </p:nvSpPr>
        <p:spPr>
          <a:xfrm>
            <a:off x="349722" y="3505200"/>
            <a:ext cx="1918022" cy="307777"/>
          </a:xfrm>
          <a:prstGeom prst="rect">
            <a:avLst/>
          </a:prstGeom>
          <a:noFill/>
        </p:spPr>
        <p:txBody>
          <a:bodyPr wrap="square" rtlCol="0">
            <a:spAutoFit/>
          </a:bodyPr>
          <a:lstStyle/>
          <a:p>
            <a:r>
              <a:rPr lang="ru-RU" sz="1400" b="1" dirty="0" err="1" smtClean="0">
                <a:solidFill>
                  <a:schemeClr val="tx2"/>
                </a:solidFill>
              </a:rPr>
              <a:t>Верхнемассовый</a:t>
            </a:r>
            <a:r>
              <a:rPr lang="ru-RU" sz="1400" b="1" dirty="0" smtClean="0">
                <a:solidFill>
                  <a:schemeClr val="tx2"/>
                </a:solidFill>
              </a:rPr>
              <a:t>+</a:t>
            </a:r>
            <a:endParaRPr lang="ru-RU" sz="1400" b="1" dirty="0">
              <a:solidFill>
                <a:schemeClr val="tx2"/>
              </a:solidFill>
            </a:endParaRPr>
          </a:p>
        </p:txBody>
      </p:sp>
      <p:sp>
        <p:nvSpPr>
          <p:cNvPr id="64" name="TextBox 63"/>
          <p:cNvSpPr txBox="1"/>
          <p:nvPr/>
        </p:nvSpPr>
        <p:spPr>
          <a:xfrm>
            <a:off x="349722" y="5443636"/>
            <a:ext cx="1918022" cy="307777"/>
          </a:xfrm>
          <a:prstGeom prst="rect">
            <a:avLst/>
          </a:prstGeom>
          <a:noFill/>
        </p:spPr>
        <p:txBody>
          <a:bodyPr wrap="square" rtlCol="0">
            <a:spAutoFit/>
          </a:bodyPr>
          <a:lstStyle/>
          <a:p>
            <a:r>
              <a:rPr lang="ru-RU" sz="1400" b="1" dirty="0" smtClean="0">
                <a:solidFill>
                  <a:schemeClr val="tx2"/>
                </a:solidFill>
              </a:rPr>
              <a:t>Массовый</a:t>
            </a:r>
            <a:endParaRPr lang="ru-RU" sz="1400" b="1" dirty="0">
              <a:solidFill>
                <a:schemeClr val="tx2"/>
              </a:solidFill>
            </a:endParaRPr>
          </a:p>
        </p:txBody>
      </p:sp>
    </p:spTree>
    <p:extLst>
      <p:ext uri="{BB962C8B-B14F-4D97-AF65-F5344CB8AC3E}">
        <p14:creationId xmlns:p14="http://schemas.microsoft.com/office/powerpoint/2010/main" val="3004835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79388" y="202168"/>
            <a:ext cx="8785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400" b="1">
                <a:solidFill>
                  <a:schemeClr val="tx1"/>
                </a:solidFill>
                <a:latin typeface="Arial" pitchFamily="34" charset="0"/>
              </a:defRPr>
            </a:lvl1pPr>
            <a:lvl2pPr marL="742950" indent="-285750" algn="just" eaLnBrk="0" hangingPunct="0">
              <a:lnSpc>
                <a:spcPct val="115000"/>
              </a:lnSpc>
              <a:spcBef>
                <a:spcPct val="50000"/>
              </a:spcBef>
              <a:spcAft>
                <a:spcPct val="25000"/>
              </a:spcAft>
              <a:buChar char="–"/>
              <a:defRPr sz="1200">
                <a:solidFill>
                  <a:schemeClr val="tx1"/>
                </a:solidFill>
                <a:latin typeface="Arial" pitchFamily="34" charset="0"/>
              </a:defRPr>
            </a:lvl2pPr>
            <a:lvl3pPr marL="1143000" indent="-228600" algn="just" eaLnBrk="0" hangingPunct="0">
              <a:spcBef>
                <a:spcPct val="25000"/>
              </a:spcBef>
              <a:buClr>
                <a:srgbClr val="FF0000"/>
              </a:buClr>
              <a:buFont typeface="Arial" pitchFamily="34" charset="0"/>
              <a:buChar char="•"/>
              <a:defRPr sz="1100">
                <a:solidFill>
                  <a:schemeClr val="tx1"/>
                </a:solidFill>
                <a:latin typeface="Arial" pitchFamily="34" charset="0"/>
              </a:defRPr>
            </a:lvl3pPr>
            <a:lvl4pPr marL="1600200" indent="-228600" algn="just" eaLnBrk="0" hangingPunct="0">
              <a:spcBef>
                <a:spcPct val="50000"/>
              </a:spcBef>
              <a:spcAft>
                <a:spcPct val="15000"/>
              </a:spcAft>
              <a:buClr>
                <a:schemeClr val="accent2"/>
              </a:buClr>
              <a:buFont typeface="Arial" pitchFamily="34" charset="0"/>
              <a:buChar char="►"/>
              <a:defRPr sz="1000">
                <a:solidFill>
                  <a:schemeClr val="tx1"/>
                </a:solidFill>
                <a:latin typeface="Arial" pitchFamily="34" charset="0"/>
              </a:defRPr>
            </a:lvl4pPr>
            <a:lvl5pPr marL="2057400" indent="-228600" algn="just" eaLnBrk="0"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5pPr>
            <a:lvl6pPr marL="25146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6pPr>
            <a:lvl7pPr marL="29718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7pPr>
            <a:lvl8pPr marL="34290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8pPr>
            <a:lvl9pPr marL="3886200" indent="-228600" algn="just" eaLnBrk="0" fontAlgn="base" hangingPunct="0">
              <a:spcBef>
                <a:spcPct val="10000"/>
              </a:spcBef>
              <a:spcAft>
                <a:spcPct val="10000"/>
              </a:spcAft>
              <a:buClr>
                <a:schemeClr val="accent2"/>
              </a:buClr>
              <a:buFont typeface="Wingdings" pitchFamily="2" charset="2"/>
              <a:buChar char="§"/>
              <a:defRPr sz="1000">
                <a:solidFill>
                  <a:schemeClr val="tx1"/>
                </a:solidFill>
                <a:latin typeface="Arial" pitchFamily="34" charset="0"/>
              </a:defRPr>
            </a:lvl9pPr>
          </a:lstStyle>
          <a:p>
            <a:pPr eaLnBrk="1" hangingPunct="1">
              <a:spcBef>
                <a:spcPct val="0"/>
              </a:spcBef>
              <a:buFontTx/>
              <a:buNone/>
            </a:pPr>
            <a:r>
              <a:rPr lang="ru-RU" altLang="ru-RU" sz="1800" i="1" dirty="0" smtClean="0">
                <a:solidFill>
                  <a:srgbClr val="0A2973"/>
                </a:solidFill>
              </a:rPr>
              <a:t>Основные параметры </a:t>
            </a:r>
            <a:r>
              <a:rPr lang="ru-RU" altLang="ru-RU" sz="1800" i="1" dirty="0" err="1" smtClean="0">
                <a:solidFill>
                  <a:srgbClr val="0A2973"/>
                </a:solidFill>
              </a:rPr>
              <a:t>макропрогноза</a:t>
            </a:r>
            <a:endParaRPr lang="ru-RU" altLang="ru-RU" sz="1800" i="1" dirty="0">
              <a:solidFill>
                <a:srgbClr val="0A2973"/>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282246409"/>
              </p:ext>
            </p:extLst>
          </p:nvPr>
        </p:nvGraphicFramePr>
        <p:xfrm>
          <a:off x="251518" y="1052736"/>
          <a:ext cx="7920883" cy="4608512"/>
        </p:xfrm>
        <a:graphic>
          <a:graphicData uri="http://schemas.openxmlformats.org/drawingml/2006/table">
            <a:tbl>
              <a:tblPr firstRow="1" firstCol="1" bandRow="1"/>
              <a:tblGrid>
                <a:gridCol w="3055198">
                  <a:extLst>
                    <a:ext uri="{9D8B030D-6E8A-4147-A177-3AD203B41FA5}">
                      <a16:colId xmlns:a16="http://schemas.microsoft.com/office/drawing/2014/main" xmlns="" val="20000"/>
                    </a:ext>
                  </a:extLst>
                </a:gridCol>
                <a:gridCol w="1697332"/>
                <a:gridCol w="1697332">
                  <a:extLst>
                    <a:ext uri="{9D8B030D-6E8A-4147-A177-3AD203B41FA5}">
                      <a16:colId xmlns:a16="http://schemas.microsoft.com/office/drawing/2014/main" xmlns="" val="20001"/>
                    </a:ext>
                  </a:extLst>
                </a:gridCol>
                <a:gridCol w="1471021">
                  <a:extLst>
                    <a:ext uri="{9D8B030D-6E8A-4147-A177-3AD203B41FA5}">
                      <a16:colId xmlns:a16="http://schemas.microsoft.com/office/drawing/2014/main" xmlns="" val="20003"/>
                    </a:ext>
                  </a:extLst>
                </a:gridCol>
              </a:tblGrid>
              <a:tr h="650869">
                <a:tc>
                  <a:txBody>
                    <a:bodyPr/>
                    <a:lstStyle/>
                    <a:p>
                      <a:pPr algn="ctr">
                        <a:lnSpc>
                          <a:spcPct val="115000"/>
                        </a:lnSpc>
                        <a:spcBef>
                          <a:spcPts val="1200"/>
                        </a:spcBef>
                        <a:spcAft>
                          <a:spcPts val="1200"/>
                        </a:spcAft>
                      </a:pPr>
                      <a:endParaRPr lang="ru-RU" sz="1600" dirty="0">
                        <a:effectLst/>
                        <a:latin typeface="+mj-lt"/>
                        <a:ea typeface="Calibri"/>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200"/>
                        </a:spcAft>
                      </a:pPr>
                      <a:r>
                        <a:rPr lang="ru-RU" sz="1600" b="1" i="1" dirty="0" smtClean="0">
                          <a:effectLst/>
                          <a:latin typeface="+mj-lt"/>
                          <a:ea typeface="Calibri"/>
                          <a:cs typeface="Times New Roman" panose="02020603050405020304" pitchFamily="18" charset="0"/>
                        </a:rPr>
                        <a:t>2015</a:t>
                      </a:r>
                      <a:endParaRPr lang="ru-RU" sz="1600" b="1" i="1" dirty="0">
                        <a:effectLst/>
                        <a:latin typeface="+mj-lt"/>
                        <a:ea typeface="Calibri"/>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200"/>
                        </a:spcAft>
                      </a:pPr>
                      <a:r>
                        <a:rPr lang="ru-RU" sz="1600" b="1" i="1" dirty="0" smtClean="0">
                          <a:effectLst/>
                          <a:latin typeface="+mj-lt"/>
                          <a:ea typeface="Calibri"/>
                          <a:cs typeface="Times New Roman" panose="02020603050405020304" pitchFamily="18" charset="0"/>
                        </a:rPr>
                        <a:t>2016</a:t>
                      </a:r>
                      <a:endParaRPr lang="ru-RU" sz="1600" b="1" i="1" dirty="0">
                        <a:effectLst/>
                        <a:latin typeface="+mj-lt"/>
                        <a:ea typeface="Calibri"/>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200"/>
                        </a:spcAft>
                      </a:pPr>
                      <a:r>
                        <a:rPr lang="ru-RU" sz="1600" b="1" i="1" dirty="0" smtClean="0">
                          <a:effectLst/>
                          <a:latin typeface="+mj-lt"/>
                          <a:ea typeface="Calibri"/>
                          <a:cs typeface="Times New Roman" panose="02020603050405020304" pitchFamily="18" charset="0"/>
                        </a:rPr>
                        <a:t>2017</a:t>
                      </a:r>
                      <a:endParaRPr lang="ru-RU" sz="1600" b="1" i="1" dirty="0">
                        <a:effectLst/>
                        <a:latin typeface="+mj-lt"/>
                        <a:ea typeface="Calibri"/>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94705">
                <a:tc>
                  <a:txBody>
                    <a:bodyPr/>
                    <a:lstStyle/>
                    <a:p>
                      <a:pPr algn="ctr">
                        <a:lnSpc>
                          <a:spcPct val="115000"/>
                        </a:lnSpc>
                        <a:spcBef>
                          <a:spcPts val="1200"/>
                        </a:spcBef>
                        <a:spcAft>
                          <a:spcPts val="1200"/>
                        </a:spcAft>
                      </a:pPr>
                      <a:r>
                        <a:rPr lang="ru-RU" sz="1600" b="1" dirty="0">
                          <a:effectLst/>
                          <a:latin typeface="+mj-lt"/>
                          <a:ea typeface="Calibri"/>
                          <a:cs typeface="Times New Roman" panose="02020603050405020304" pitchFamily="18" charset="0"/>
                        </a:rPr>
                        <a:t>ВВП, прирост</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200"/>
                        </a:spcAft>
                      </a:pPr>
                      <a:r>
                        <a:rPr lang="ru-RU" sz="1600" b="1" dirty="0" smtClean="0">
                          <a:effectLst/>
                          <a:latin typeface="+mj-lt"/>
                          <a:ea typeface="Calibri"/>
                          <a:cs typeface="Times New Roman" panose="02020603050405020304" pitchFamily="18" charset="0"/>
                        </a:rPr>
                        <a:t>-3,7%</a:t>
                      </a:r>
                      <a:endParaRPr lang="ru-RU" sz="1600" b="1" dirty="0">
                        <a:effectLst/>
                        <a:latin typeface="+mj-lt"/>
                        <a:ea typeface="Calibri"/>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1200"/>
                        </a:spcBef>
                        <a:spcAft>
                          <a:spcPts val="1200"/>
                        </a:spcAft>
                      </a:pPr>
                      <a:r>
                        <a:rPr lang="ru-RU" sz="1800" b="1" kern="1200" dirty="0" smtClean="0">
                          <a:solidFill>
                            <a:schemeClr val="tx1"/>
                          </a:solidFill>
                          <a:effectLst/>
                          <a:latin typeface="Calibri"/>
                          <a:ea typeface="Calibri"/>
                          <a:cs typeface="Times New Roman"/>
                        </a:rPr>
                        <a:t>-0,5%</a:t>
                      </a:r>
                      <a:endParaRPr lang="ru-RU" sz="1800" b="1" kern="1200" dirty="0">
                        <a:solidFill>
                          <a:schemeClr val="tx1"/>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1200"/>
                        </a:spcBef>
                        <a:spcAft>
                          <a:spcPts val="1200"/>
                        </a:spcAft>
                      </a:pPr>
                      <a:r>
                        <a:rPr lang="ru-RU" sz="1800" b="1" kern="1200" dirty="0" smtClean="0">
                          <a:solidFill>
                            <a:schemeClr val="tx1"/>
                          </a:solidFill>
                          <a:effectLst/>
                          <a:latin typeface="Calibri"/>
                          <a:ea typeface="Calibri"/>
                          <a:cs typeface="Times New Roman"/>
                        </a:rPr>
                        <a:t>+1,8%</a:t>
                      </a:r>
                      <a:endParaRPr lang="ru-RU" sz="1800" b="1" kern="1200" dirty="0">
                        <a:solidFill>
                          <a:schemeClr val="tx1"/>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94705">
                <a:tc>
                  <a:txBody>
                    <a:bodyPr/>
                    <a:lstStyle/>
                    <a:p>
                      <a:pPr algn="ctr">
                        <a:lnSpc>
                          <a:spcPct val="115000"/>
                        </a:lnSpc>
                        <a:spcBef>
                          <a:spcPts val="1200"/>
                        </a:spcBef>
                        <a:spcAft>
                          <a:spcPts val="1200"/>
                        </a:spcAft>
                      </a:pPr>
                      <a:r>
                        <a:rPr lang="ru-RU" sz="1600" b="1" dirty="0" smtClean="0">
                          <a:effectLst/>
                          <a:latin typeface="+mj-lt"/>
                          <a:ea typeface="Calibri"/>
                          <a:cs typeface="Times New Roman" panose="02020603050405020304" pitchFamily="18" charset="0"/>
                        </a:rPr>
                        <a:t>Инфляция, дек.</a:t>
                      </a:r>
                      <a:r>
                        <a:rPr lang="en-US" sz="1600" b="1" dirty="0" smtClean="0">
                          <a:effectLst/>
                          <a:latin typeface="+mj-lt"/>
                          <a:ea typeface="Calibri"/>
                          <a:cs typeface="Times New Roman" panose="02020603050405020304" pitchFamily="18" charset="0"/>
                        </a:rPr>
                        <a:t>/</a:t>
                      </a:r>
                      <a:r>
                        <a:rPr lang="ru-RU" sz="1600" b="1" dirty="0" smtClean="0">
                          <a:effectLst/>
                          <a:latin typeface="+mj-lt"/>
                          <a:ea typeface="Calibri"/>
                          <a:cs typeface="Times New Roman" panose="02020603050405020304" pitchFamily="18" charset="0"/>
                        </a:rPr>
                        <a:t>дек.</a:t>
                      </a:r>
                      <a:endParaRPr lang="ru-RU" sz="1600" b="1" dirty="0">
                        <a:effectLst/>
                        <a:latin typeface="+mj-lt"/>
                        <a:ea typeface="Calibri"/>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200"/>
                        </a:spcAft>
                      </a:pPr>
                      <a:r>
                        <a:rPr lang="ru-RU" sz="1600" b="1" dirty="0" smtClean="0">
                          <a:effectLst/>
                          <a:latin typeface="+mj-lt"/>
                          <a:ea typeface="Calibri"/>
                          <a:cs typeface="Times New Roman" panose="02020603050405020304" pitchFamily="18" charset="0"/>
                        </a:rPr>
                        <a:t>12,9%</a:t>
                      </a:r>
                      <a:endParaRPr lang="ru-RU" sz="1600" b="1" dirty="0">
                        <a:effectLst/>
                        <a:latin typeface="+mj-lt"/>
                        <a:ea typeface="Calibri"/>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1200"/>
                        </a:spcBef>
                        <a:spcAft>
                          <a:spcPts val="1200"/>
                        </a:spcAft>
                      </a:pPr>
                      <a:r>
                        <a:rPr lang="ru-RU" sz="1800" b="1" kern="1200" dirty="0" smtClean="0">
                          <a:solidFill>
                            <a:schemeClr val="tx1"/>
                          </a:solidFill>
                          <a:effectLst/>
                          <a:latin typeface="Calibri"/>
                          <a:ea typeface="Calibri"/>
                          <a:cs typeface="Times New Roman"/>
                        </a:rPr>
                        <a:t>6,6%</a:t>
                      </a:r>
                      <a:endParaRPr lang="ru-RU" sz="1800" b="1" kern="1200" dirty="0">
                        <a:solidFill>
                          <a:schemeClr val="tx1"/>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1200"/>
                        </a:spcBef>
                        <a:spcAft>
                          <a:spcPts val="1200"/>
                        </a:spcAft>
                      </a:pPr>
                      <a:r>
                        <a:rPr lang="ru-RU" sz="1800" b="1" kern="1200" dirty="0" smtClean="0">
                          <a:solidFill>
                            <a:schemeClr val="tx1"/>
                          </a:solidFill>
                          <a:effectLst/>
                          <a:latin typeface="Calibri"/>
                          <a:ea typeface="Calibri"/>
                          <a:cs typeface="Times New Roman"/>
                        </a:rPr>
                        <a:t>5,2%</a:t>
                      </a:r>
                      <a:endParaRPr lang="ru-RU" sz="1800" b="1" kern="1200" dirty="0">
                        <a:solidFill>
                          <a:schemeClr val="tx1"/>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989411">
                <a:tc>
                  <a:txBody>
                    <a:bodyPr/>
                    <a:lstStyle/>
                    <a:p>
                      <a:pPr algn="ctr">
                        <a:lnSpc>
                          <a:spcPct val="115000"/>
                        </a:lnSpc>
                        <a:spcBef>
                          <a:spcPts val="1200"/>
                        </a:spcBef>
                        <a:spcAft>
                          <a:spcPts val="1200"/>
                        </a:spcAft>
                      </a:pPr>
                      <a:r>
                        <a:rPr lang="ru-RU" sz="1600" b="1" dirty="0">
                          <a:effectLst/>
                          <a:latin typeface="+mj-lt"/>
                          <a:ea typeface="Calibri"/>
                          <a:cs typeface="Times New Roman" panose="02020603050405020304" pitchFamily="18" charset="0"/>
                        </a:rPr>
                        <a:t>Цена на нефть, долл./</a:t>
                      </a:r>
                      <a:r>
                        <a:rPr lang="ru-RU" sz="1600" b="1" dirty="0" err="1">
                          <a:effectLst/>
                          <a:latin typeface="+mj-lt"/>
                          <a:ea typeface="Calibri"/>
                          <a:cs typeface="Times New Roman" panose="02020603050405020304" pitchFamily="18" charset="0"/>
                        </a:rPr>
                        <a:t>барр</a:t>
                      </a:r>
                      <a:r>
                        <a:rPr lang="ru-RU" sz="1600" b="1" dirty="0" smtClean="0">
                          <a:effectLst/>
                          <a:latin typeface="+mj-lt"/>
                          <a:ea typeface="Calibri"/>
                          <a:cs typeface="Times New Roman" panose="02020603050405020304" pitchFamily="18" charset="0"/>
                        </a:rPr>
                        <a:t>. </a:t>
                      </a:r>
                      <a:br>
                        <a:rPr lang="ru-RU" sz="1600" b="1" dirty="0" smtClean="0">
                          <a:effectLst/>
                          <a:latin typeface="+mj-lt"/>
                          <a:ea typeface="Calibri"/>
                          <a:cs typeface="Times New Roman" panose="02020603050405020304" pitchFamily="18" charset="0"/>
                        </a:rPr>
                      </a:br>
                      <a:r>
                        <a:rPr lang="ru-RU" sz="1600" b="1" dirty="0" smtClean="0">
                          <a:effectLst/>
                          <a:latin typeface="+mj-lt"/>
                          <a:ea typeface="Calibri"/>
                          <a:cs typeface="Times New Roman" panose="02020603050405020304" pitchFamily="18" charset="0"/>
                        </a:rPr>
                        <a:t>(в среднем за год)</a:t>
                      </a:r>
                      <a:endParaRPr lang="ru-RU" sz="1600" b="1" dirty="0">
                        <a:effectLst/>
                        <a:latin typeface="+mj-lt"/>
                        <a:ea typeface="Calibri"/>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200"/>
                        </a:spcAft>
                      </a:pPr>
                      <a:r>
                        <a:rPr lang="ru-RU" sz="1600" b="1" dirty="0" smtClean="0">
                          <a:effectLst/>
                          <a:latin typeface="+mj-lt"/>
                          <a:ea typeface="Calibri"/>
                          <a:cs typeface="Times New Roman" panose="02020603050405020304" pitchFamily="18" charset="0"/>
                        </a:rPr>
                        <a:t>53</a:t>
                      </a:r>
                      <a:endParaRPr lang="ru-RU" sz="1600" b="1" dirty="0">
                        <a:effectLst/>
                        <a:latin typeface="+mj-lt"/>
                        <a:ea typeface="Calibri"/>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1200"/>
                        </a:spcBef>
                        <a:spcAft>
                          <a:spcPts val="1200"/>
                        </a:spcAft>
                      </a:pPr>
                      <a:r>
                        <a:rPr lang="ru-RU" sz="1800" b="1" kern="1200" dirty="0" smtClean="0">
                          <a:solidFill>
                            <a:schemeClr val="tx1"/>
                          </a:solidFill>
                          <a:effectLst/>
                          <a:latin typeface="Calibri"/>
                          <a:ea typeface="Calibri"/>
                          <a:cs typeface="Times New Roman"/>
                        </a:rPr>
                        <a:t>44</a:t>
                      </a:r>
                      <a:endParaRPr lang="ru-RU" sz="1800" b="1" kern="1200" dirty="0">
                        <a:solidFill>
                          <a:schemeClr val="tx1"/>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1200"/>
                        </a:spcBef>
                        <a:spcAft>
                          <a:spcPts val="1200"/>
                        </a:spcAft>
                      </a:pPr>
                      <a:r>
                        <a:rPr lang="ru-RU" sz="1800" b="1" kern="1200" dirty="0" smtClean="0">
                          <a:solidFill>
                            <a:schemeClr val="tx1"/>
                          </a:solidFill>
                          <a:effectLst/>
                          <a:latin typeface="Calibri"/>
                          <a:ea typeface="Calibri"/>
                          <a:cs typeface="Times New Roman"/>
                        </a:rPr>
                        <a:t>54</a:t>
                      </a:r>
                      <a:endParaRPr lang="ru-RU" sz="1800" b="1" kern="1200" dirty="0">
                        <a:solidFill>
                          <a:schemeClr val="tx1"/>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989411">
                <a:tc>
                  <a:txBody>
                    <a:bodyPr/>
                    <a:lstStyle/>
                    <a:p>
                      <a:pPr algn="ctr">
                        <a:lnSpc>
                          <a:spcPct val="115000"/>
                        </a:lnSpc>
                        <a:spcBef>
                          <a:spcPts val="1200"/>
                        </a:spcBef>
                        <a:spcAft>
                          <a:spcPts val="1200"/>
                        </a:spcAft>
                      </a:pPr>
                      <a:r>
                        <a:rPr lang="ru-RU" sz="1600" b="1" dirty="0">
                          <a:effectLst/>
                          <a:latin typeface="+mj-lt"/>
                          <a:ea typeface="Calibri"/>
                          <a:cs typeface="Times New Roman" panose="02020603050405020304" pitchFamily="18" charset="0"/>
                        </a:rPr>
                        <a:t>Курс рубля к доллару, руб./</a:t>
                      </a:r>
                      <a:r>
                        <a:rPr lang="ru-RU" sz="1600" b="1" dirty="0" smtClean="0">
                          <a:effectLst/>
                          <a:latin typeface="+mj-lt"/>
                          <a:ea typeface="Calibri"/>
                          <a:cs typeface="Times New Roman" panose="02020603050405020304" pitchFamily="18" charset="0"/>
                        </a:rPr>
                        <a:t>долл</a:t>
                      </a:r>
                      <a:r>
                        <a:rPr lang="ru-RU" sz="1600" b="1" dirty="0">
                          <a:effectLst/>
                          <a:latin typeface="+mj-lt"/>
                          <a:ea typeface="Calibri"/>
                          <a:cs typeface="Times New Roman" panose="02020603050405020304" pitchFamily="18" charset="0"/>
                        </a:rPr>
                        <a:t>. </a:t>
                      </a:r>
                      <a:r>
                        <a:rPr lang="ru-RU" sz="1600" b="1" dirty="0" smtClean="0">
                          <a:effectLst/>
                          <a:latin typeface="+mj-lt"/>
                          <a:ea typeface="Calibri"/>
                          <a:cs typeface="Times New Roman" panose="02020603050405020304" pitchFamily="18" charset="0"/>
                        </a:rPr>
                        <a:t/>
                      </a:r>
                      <a:br>
                        <a:rPr lang="ru-RU" sz="1600" b="1" dirty="0" smtClean="0">
                          <a:effectLst/>
                          <a:latin typeface="+mj-lt"/>
                          <a:ea typeface="Calibri"/>
                          <a:cs typeface="Times New Roman" panose="02020603050405020304" pitchFamily="18" charset="0"/>
                        </a:rPr>
                      </a:br>
                      <a:r>
                        <a:rPr lang="ru-RU" sz="1600" b="1" dirty="0" smtClean="0">
                          <a:effectLst/>
                          <a:latin typeface="+mj-lt"/>
                          <a:ea typeface="Calibri"/>
                          <a:cs typeface="Times New Roman" panose="02020603050405020304" pitchFamily="18" charset="0"/>
                        </a:rPr>
                        <a:t>(на</a:t>
                      </a:r>
                      <a:r>
                        <a:rPr lang="ru-RU" sz="1600" b="1" baseline="0" dirty="0" smtClean="0">
                          <a:effectLst/>
                          <a:latin typeface="+mj-lt"/>
                          <a:ea typeface="Calibri"/>
                          <a:cs typeface="Times New Roman" panose="02020603050405020304" pitchFamily="18" charset="0"/>
                        </a:rPr>
                        <a:t> конец года)</a:t>
                      </a:r>
                      <a:endParaRPr lang="ru-RU" sz="1600" b="1" dirty="0">
                        <a:effectLst/>
                        <a:latin typeface="+mj-lt"/>
                        <a:ea typeface="Calibri"/>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200"/>
                        </a:spcAft>
                      </a:pPr>
                      <a:r>
                        <a:rPr lang="ru-RU" sz="1600" b="1" dirty="0" smtClean="0">
                          <a:effectLst/>
                          <a:latin typeface="+mj-lt"/>
                          <a:ea typeface="Calibri"/>
                          <a:cs typeface="Times New Roman" panose="02020603050405020304" pitchFamily="18" charset="0"/>
                        </a:rPr>
                        <a:t>72,9</a:t>
                      </a:r>
                      <a:endParaRPr lang="ru-RU" sz="1600" b="1" dirty="0">
                        <a:effectLst/>
                        <a:latin typeface="+mj-lt"/>
                        <a:ea typeface="Calibri"/>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1200"/>
                        </a:spcBef>
                        <a:spcAft>
                          <a:spcPts val="1200"/>
                        </a:spcAft>
                      </a:pPr>
                      <a:r>
                        <a:rPr lang="ru-RU" sz="1800" b="1" kern="1200" dirty="0" smtClean="0">
                          <a:solidFill>
                            <a:schemeClr val="tx1"/>
                          </a:solidFill>
                          <a:effectLst/>
                          <a:latin typeface="Calibri"/>
                          <a:ea typeface="Calibri"/>
                          <a:cs typeface="Times New Roman"/>
                        </a:rPr>
                        <a:t>66,5</a:t>
                      </a:r>
                      <a:endParaRPr lang="ru-RU" sz="1800" b="1" kern="1200" dirty="0">
                        <a:solidFill>
                          <a:schemeClr val="tx1"/>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1200"/>
                        </a:spcBef>
                        <a:spcAft>
                          <a:spcPts val="1200"/>
                        </a:spcAft>
                      </a:pPr>
                      <a:r>
                        <a:rPr lang="ru-RU" sz="1800" b="1" kern="1200" dirty="0" smtClean="0">
                          <a:solidFill>
                            <a:schemeClr val="tx1"/>
                          </a:solidFill>
                          <a:effectLst/>
                          <a:latin typeface="Calibri"/>
                          <a:ea typeface="Calibri"/>
                          <a:cs typeface="Times New Roman"/>
                        </a:rPr>
                        <a:t>63,8</a:t>
                      </a:r>
                      <a:endParaRPr lang="ru-RU" sz="1800" b="1" kern="1200" dirty="0">
                        <a:solidFill>
                          <a:schemeClr val="tx1"/>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989411">
                <a:tc>
                  <a:txBody>
                    <a:bodyPr/>
                    <a:lstStyle/>
                    <a:p>
                      <a:pPr algn="ctr">
                        <a:lnSpc>
                          <a:spcPct val="115000"/>
                        </a:lnSpc>
                        <a:spcBef>
                          <a:spcPts val="1200"/>
                        </a:spcBef>
                        <a:spcAft>
                          <a:spcPts val="1200"/>
                        </a:spcAft>
                      </a:pPr>
                      <a:r>
                        <a:rPr lang="ru-RU" sz="1600" b="1" dirty="0" smtClean="0">
                          <a:effectLst/>
                          <a:latin typeface="+mj-lt"/>
                          <a:ea typeface="Calibri"/>
                          <a:cs typeface="Times New Roman" panose="02020603050405020304" pitchFamily="18" charset="0"/>
                        </a:rPr>
                        <a:t>Ключевая ставка,</a:t>
                      </a:r>
                      <a:r>
                        <a:rPr lang="ru-RU" sz="1600" b="1" baseline="0" dirty="0" smtClean="0">
                          <a:effectLst/>
                          <a:latin typeface="+mj-lt"/>
                          <a:ea typeface="Calibri"/>
                          <a:cs typeface="Times New Roman" panose="02020603050405020304" pitchFamily="18" charset="0"/>
                        </a:rPr>
                        <a:t> % </a:t>
                      </a:r>
                      <a:br>
                        <a:rPr lang="ru-RU" sz="1600" b="1" baseline="0" dirty="0" smtClean="0">
                          <a:effectLst/>
                          <a:latin typeface="+mj-lt"/>
                          <a:ea typeface="Calibri"/>
                          <a:cs typeface="Times New Roman" panose="02020603050405020304" pitchFamily="18" charset="0"/>
                        </a:rPr>
                      </a:br>
                      <a:r>
                        <a:rPr lang="ru-RU" sz="1600" b="1" baseline="0" dirty="0" smtClean="0">
                          <a:effectLst/>
                          <a:latin typeface="+mj-lt"/>
                          <a:ea typeface="Calibri"/>
                          <a:cs typeface="Times New Roman" panose="02020603050405020304" pitchFamily="18" charset="0"/>
                        </a:rPr>
                        <a:t>(на конец года)</a:t>
                      </a:r>
                      <a:endParaRPr lang="ru-RU" sz="1600" b="1" dirty="0">
                        <a:effectLst/>
                        <a:latin typeface="+mj-lt"/>
                        <a:ea typeface="Calibri"/>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200"/>
                        </a:spcAft>
                      </a:pPr>
                      <a:r>
                        <a:rPr lang="ru-RU" sz="1600" b="1" dirty="0" smtClean="0">
                          <a:effectLst/>
                          <a:latin typeface="+mj-lt"/>
                          <a:ea typeface="Calibri"/>
                          <a:cs typeface="Times New Roman" panose="02020603050405020304" pitchFamily="18" charset="0"/>
                        </a:rPr>
                        <a:t>11,0%</a:t>
                      </a:r>
                      <a:endParaRPr lang="ru-RU" sz="1600" b="1" dirty="0">
                        <a:effectLst/>
                        <a:latin typeface="+mj-lt"/>
                        <a:ea typeface="Calibri"/>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1200"/>
                        </a:spcBef>
                        <a:spcAft>
                          <a:spcPts val="1200"/>
                        </a:spcAft>
                      </a:pPr>
                      <a:r>
                        <a:rPr lang="ru-RU" sz="1800" b="1" kern="1200" dirty="0" smtClean="0">
                          <a:solidFill>
                            <a:schemeClr val="tx1"/>
                          </a:solidFill>
                          <a:effectLst/>
                          <a:latin typeface="Calibri"/>
                          <a:ea typeface="Calibri"/>
                          <a:cs typeface="Times New Roman"/>
                        </a:rPr>
                        <a:t>10%</a:t>
                      </a:r>
                      <a:endParaRPr lang="ru-RU" sz="1800" b="1" kern="1200" dirty="0">
                        <a:solidFill>
                          <a:schemeClr val="tx1"/>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1200"/>
                        </a:spcBef>
                        <a:spcAft>
                          <a:spcPts val="1200"/>
                        </a:spcAft>
                      </a:pPr>
                      <a:r>
                        <a:rPr lang="ru-RU" sz="1800" b="1" kern="1200" dirty="0" smtClean="0">
                          <a:solidFill>
                            <a:schemeClr val="tx1"/>
                          </a:solidFill>
                          <a:effectLst/>
                          <a:latin typeface="Calibri"/>
                          <a:ea typeface="Calibri"/>
                          <a:cs typeface="Times New Roman"/>
                        </a:rPr>
                        <a:t>8%</a:t>
                      </a:r>
                      <a:endParaRPr lang="ru-RU" sz="1800" b="1" kern="1200" dirty="0">
                        <a:solidFill>
                          <a:schemeClr val="tx1"/>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Номер слайда 2"/>
          <p:cNvSpPr>
            <a:spLocks noGrp="1"/>
          </p:cNvSpPr>
          <p:nvPr>
            <p:ph type="sldNum" sz="quarter" idx="10"/>
          </p:nvPr>
        </p:nvSpPr>
        <p:spPr>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fld id="{58A10A9D-E07C-4D05-B293-42C82135B0EB}" type="slidenum">
              <a:rPr lang="ru-RU" sz="1400">
                <a:solidFill>
                  <a:schemeClr val="tx1"/>
                </a:solidFill>
              </a:rPr>
              <a:pPr/>
              <a:t>13</a:t>
            </a:fld>
            <a:endParaRPr lang="ru-RU" sz="1400">
              <a:solidFill>
                <a:schemeClr val="tx1"/>
              </a:solidFill>
            </a:endParaRPr>
          </a:p>
        </p:txBody>
      </p:sp>
    </p:spTree>
    <p:extLst>
      <p:ext uri="{BB962C8B-B14F-4D97-AF65-F5344CB8AC3E}">
        <p14:creationId xmlns:p14="http://schemas.microsoft.com/office/powerpoint/2010/main" val="3449000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5" name="Text Box 2"/>
          <p:cNvSpPr txBox="1">
            <a:spLocks noChangeArrowheads="1"/>
          </p:cNvSpPr>
          <p:nvPr/>
        </p:nvSpPr>
        <p:spPr bwMode="auto">
          <a:xfrm>
            <a:off x="179388" y="201613"/>
            <a:ext cx="8785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eaLnBrk="1" hangingPunct="1">
              <a:buFontTx/>
              <a:buNone/>
              <a:defRPr sz="1800" b="1" i="1">
                <a:solidFill>
                  <a:srgbClr val="0A2973"/>
                </a:solidFill>
              </a:defRPr>
            </a:lvl1pPr>
            <a:lvl2pPr marL="742950" indent="-285750" algn="just">
              <a:lnSpc>
                <a:spcPct val="115000"/>
              </a:lnSpc>
              <a:spcBef>
                <a:spcPct val="50000"/>
              </a:spcBef>
              <a:spcAft>
                <a:spcPct val="25000"/>
              </a:spcAft>
              <a:buChar char="–"/>
              <a:defRPr sz="1200"/>
            </a:lvl2pPr>
            <a:lvl3pPr marL="1143000" indent="-228600" algn="just">
              <a:spcBef>
                <a:spcPct val="25000"/>
              </a:spcBef>
              <a:buClr>
                <a:srgbClr val="FF0000"/>
              </a:buClr>
              <a:buFont typeface="Arial" pitchFamily="34" charset="0"/>
              <a:buChar char="•"/>
              <a:defRPr sz="1100"/>
            </a:lvl3pPr>
            <a:lvl4pPr marL="1600200" indent="-228600" algn="just">
              <a:spcBef>
                <a:spcPct val="50000"/>
              </a:spcBef>
              <a:spcAft>
                <a:spcPct val="15000"/>
              </a:spcAft>
              <a:buClr>
                <a:schemeClr val="accent2"/>
              </a:buClr>
              <a:buFont typeface="Arial" pitchFamily="34" charset="0"/>
              <a:buChar char="►"/>
              <a:defRPr sz="1000"/>
            </a:lvl4pPr>
            <a:lvl5pPr marL="2057400" indent="-228600" algn="just">
              <a:spcBef>
                <a:spcPct val="10000"/>
              </a:spcBef>
              <a:spcAft>
                <a:spcPct val="10000"/>
              </a:spcAft>
              <a:buClr>
                <a:schemeClr val="accent2"/>
              </a:buClr>
              <a:buFont typeface="Wingdings" pitchFamily="2" charset="2"/>
              <a:buChar char="§"/>
              <a:defRPr sz="1000"/>
            </a:lvl5pPr>
            <a:lvl6pPr marL="2514600" indent="-228600" algn="just" eaLnBrk="0" fontAlgn="base" hangingPunct="0">
              <a:spcBef>
                <a:spcPct val="10000"/>
              </a:spcBef>
              <a:spcAft>
                <a:spcPct val="10000"/>
              </a:spcAft>
              <a:buClr>
                <a:schemeClr val="accent2"/>
              </a:buClr>
              <a:buFont typeface="Wingdings" pitchFamily="2" charset="2"/>
              <a:buChar char="§"/>
              <a:defRPr sz="1000"/>
            </a:lvl6pPr>
            <a:lvl7pPr marL="2971800" indent="-228600" algn="just" eaLnBrk="0" fontAlgn="base" hangingPunct="0">
              <a:spcBef>
                <a:spcPct val="10000"/>
              </a:spcBef>
              <a:spcAft>
                <a:spcPct val="10000"/>
              </a:spcAft>
              <a:buClr>
                <a:schemeClr val="accent2"/>
              </a:buClr>
              <a:buFont typeface="Wingdings" pitchFamily="2" charset="2"/>
              <a:buChar char="§"/>
              <a:defRPr sz="1000"/>
            </a:lvl7pPr>
            <a:lvl8pPr marL="3429000" indent="-228600" algn="just" eaLnBrk="0" fontAlgn="base" hangingPunct="0">
              <a:spcBef>
                <a:spcPct val="10000"/>
              </a:spcBef>
              <a:spcAft>
                <a:spcPct val="10000"/>
              </a:spcAft>
              <a:buClr>
                <a:schemeClr val="accent2"/>
              </a:buClr>
              <a:buFont typeface="Wingdings" pitchFamily="2" charset="2"/>
              <a:buChar char="§"/>
              <a:defRPr sz="1000"/>
            </a:lvl8pPr>
            <a:lvl9pPr marL="3886200" indent="-228600" algn="just" eaLnBrk="0" fontAlgn="base" hangingPunct="0">
              <a:spcBef>
                <a:spcPct val="10000"/>
              </a:spcBef>
              <a:spcAft>
                <a:spcPct val="10000"/>
              </a:spcAft>
              <a:buClr>
                <a:schemeClr val="accent2"/>
              </a:buClr>
              <a:buFont typeface="Wingdings" pitchFamily="2" charset="2"/>
              <a:buChar char="§"/>
              <a:defRPr sz="1000"/>
            </a:lvl9pPr>
          </a:lstStyle>
          <a:p>
            <a:r>
              <a:rPr lang="ru-RU" altLang="ru-RU" dirty="0"/>
              <a:t>Прогноз рынка </a:t>
            </a:r>
          </a:p>
        </p:txBody>
      </p:sp>
      <p:sp>
        <p:nvSpPr>
          <p:cNvPr id="31766" name="Номер слайда 2"/>
          <p:cNvSpPr>
            <a:spLocks noGrp="1"/>
          </p:cNvSpPr>
          <p:nvPr>
            <p:ph type="sldNum" sz="quarter" idx="10"/>
          </p:nvPr>
        </p:nvSpPr>
        <p:spPr>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fld id="{06A31F91-1787-44FF-87F5-829333762196}" type="slidenum">
              <a:rPr lang="ru-RU" altLang="ru-RU" sz="1400">
                <a:solidFill>
                  <a:schemeClr val="tx1"/>
                </a:solidFill>
              </a:rPr>
              <a:pPr/>
              <a:t>14</a:t>
            </a:fld>
            <a:endParaRPr lang="ru-RU" altLang="ru-RU" sz="1400">
              <a:solidFill>
                <a:schemeClr val="tx1"/>
              </a:solidFill>
            </a:endParaRPr>
          </a:p>
        </p:txBody>
      </p:sp>
      <p:graphicFrame>
        <p:nvGraphicFramePr>
          <p:cNvPr id="6" name="Group 94"/>
          <p:cNvGraphicFramePr>
            <a:graphicFrameLocks noGrp="1"/>
          </p:cNvGraphicFramePr>
          <p:nvPr>
            <p:extLst>
              <p:ext uri="{D42A27DB-BD31-4B8C-83A1-F6EECF244321}">
                <p14:modId xmlns:p14="http://schemas.microsoft.com/office/powerpoint/2010/main" val="3288978822"/>
              </p:ext>
            </p:extLst>
          </p:nvPr>
        </p:nvGraphicFramePr>
        <p:xfrm>
          <a:off x="683568" y="908722"/>
          <a:ext cx="7776865" cy="4585701"/>
        </p:xfrm>
        <a:graphic>
          <a:graphicData uri="http://schemas.openxmlformats.org/drawingml/2006/table">
            <a:tbl>
              <a:tblPr/>
              <a:tblGrid>
                <a:gridCol w="2991067"/>
                <a:gridCol w="1595266"/>
                <a:gridCol w="1595266"/>
                <a:gridCol w="1595266"/>
              </a:tblGrid>
              <a:tr h="43387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Arial" pitchFamily="34" charset="0"/>
                          <a:cs typeface="Arial" pitchFamily="34" charset="0"/>
                        </a:rPr>
                        <a:t> </a:t>
                      </a:r>
                    </a:p>
                  </a:txBody>
                  <a:tcPr marL="0" marR="0" marT="0" marB="0" anchor="ctr" horzOverflow="overflow">
                    <a:lnL>
                      <a:noFill/>
                    </a:lnL>
                    <a:lnR>
                      <a:noFill/>
                    </a:lnR>
                    <a:lnT>
                      <a:noFill/>
                    </a:lnT>
                    <a:lnB>
                      <a:noFill/>
                    </a:lnB>
                    <a:lnTlToBr>
                      <a:noFill/>
                    </a:lnTlToBr>
                    <a:lnBlToTr>
                      <a:noFill/>
                    </a:lnBlToTr>
                    <a:solidFill>
                      <a:srgbClr val="0A297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Arial" pitchFamily="34" charset="0"/>
                          <a:cs typeface="Arial" pitchFamily="34" charset="0"/>
                        </a:rPr>
                        <a:t>Факт</a:t>
                      </a:r>
                    </a:p>
                  </a:txBody>
                  <a:tcPr marL="0" marR="0" marT="0" marB="0" anchor="ctr" horzOverflow="overflow">
                    <a:lnL>
                      <a:noFill/>
                    </a:lnL>
                    <a:lnR>
                      <a:noFill/>
                    </a:lnR>
                    <a:lnT>
                      <a:noFill/>
                    </a:lnT>
                    <a:lnB>
                      <a:noFill/>
                    </a:lnB>
                    <a:lnTlToBr>
                      <a:noFill/>
                    </a:lnTlToBr>
                    <a:lnBlToTr>
                      <a:noFill/>
                    </a:lnBlToTr>
                    <a:solidFill>
                      <a:srgbClr val="0A297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Arial" pitchFamily="34" charset="0"/>
                          <a:cs typeface="Arial" pitchFamily="34" charset="0"/>
                        </a:rPr>
                        <a:t>Прогноз</a:t>
                      </a:r>
                    </a:p>
                  </a:txBody>
                  <a:tcPr marL="0" marR="0" marT="0" marB="0" anchor="ctr" horzOverflow="overflow">
                    <a:lnL>
                      <a:noFill/>
                    </a:lnL>
                    <a:lnR>
                      <a:noFill/>
                    </a:lnR>
                    <a:lnT>
                      <a:noFill/>
                    </a:lnT>
                    <a:lnB>
                      <a:noFill/>
                    </a:lnB>
                    <a:lnTlToBr>
                      <a:noFill/>
                    </a:lnTlToBr>
                    <a:lnBlToTr>
                      <a:noFill/>
                    </a:lnBlToTr>
                    <a:solidFill>
                      <a:srgbClr val="0A297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Arial" pitchFamily="34" charset="0"/>
                          <a:cs typeface="Arial" pitchFamily="34" charset="0"/>
                        </a:rPr>
                        <a:t>Прогноз</a:t>
                      </a:r>
                    </a:p>
                  </a:txBody>
                  <a:tcPr marL="0" marR="0" marT="0" marB="0" anchor="ctr" horzOverflow="overflow">
                    <a:lnL>
                      <a:noFill/>
                    </a:lnL>
                    <a:lnR>
                      <a:noFill/>
                    </a:lnR>
                    <a:lnT>
                      <a:noFill/>
                    </a:lnT>
                    <a:lnB>
                      <a:noFill/>
                    </a:lnB>
                    <a:lnTlToBr>
                      <a:noFill/>
                    </a:lnTlToBr>
                    <a:lnBlToTr>
                      <a:noFill/>
                    </a:lnBlToTr>
                    <a:solidFill>
                      <a:srgbClr val="0A2973"/>
                    </a:solidFill>
                  </a:tcPr>
                </a:tc>
              </a:tr>
              <a:tr h="54635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Arial" pitchFamily="34" charset="0"/>
                          <a:cs typeface="Arial" pitchFamily="34" charset="0"/>
                        </a:rPr>
                        <a:t> </a:t>
                      </a:r>
                    </a:p>
                  </a:txBody>
                  <a:tcPr marL="0" marR="0" marT="0" marB="0" anchor="ctr" horzOverflow="overflow">
                    <a:lnL>
                      <a:noFill/>
                    </a:lnL>
                    <a:lnR>
                      <a:noFill/>
                    </a:lnR>
                    <a:lnT>
                      <a:noFill/>
                    </a:lnT>
                    <a:lnB>
                      <a:noFill/>
                    </a:lnB>
                    <a:lnTlToBr>
                      <a:noFill/>
                    </a:lnTlToBr>
                    <a:lnBlToTr>
                      <a:noFill/>
                    </a:lnBlToTr>
                    <a:solidFill>
                      <a:srgbClr val="0A297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Arial Cyr" charset="-52"/>
                        </a:rPr>
                        <a:t>2015 г.</a:t>
                      </a:r>
                    </a:p>
                  </a:txBody>
                  <a:tcPr marL="0" marR="0" marT="0" marB="0" anchor="ctr" horzOverflow="overflow">
                    <a:lnL>
                      <a:noFill/>
                    </a:lnL>
                    <a:lnR>
                      <a:noFill/>
                    </a:lnR>
                    <a:lnT>
                      <a:noFill/>
                    </a:lnT>
                    <a:lnB>
                      <a:noFill/>
                    </a:lnB>
                    <a:lnTlToBr>
                      <a:noFill/>
                    </a:lnTlToBr>
                    <a:lnBlToTr>
                      <a:noFill/>
                    </a:lnBlToTr>
                    <a:solidFill>
                      <a:srgbClr val="0A297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Arial Cyr" charset="-52"/>
                        </a:rPr>
                        <a:t>201</a:t>
                      </a:r>
                      <a:r>
                        <a:rPr kumimoji="0" lang="en-US" sz="1600" b="1" i="0" u="none" strike="noStrike" cap="none" normalizeH="0" baseline="0" dirty="0" smtClean="0">
                          <a:ln>
                            <a:noFill/>
                          </a:ln>
                          <a:solidFill>
                            <a:schemeClr val="bg1"/>
                          </a:solidFill>
                          <a:effectLst/>
                          <a:latin typeface="Arial Cyr" charset="-52"/>
                        </a:rPr>
                        <a:t>6 </a:t>
                      </a:r>
                      <a:r>
                        <a:rPr kumimoji="0" lang="ru-RU" sz="1600" b="1" i="0" u="none" strike="noStrike" cap="none" normalizeH="0" baseline="0" dirty="0" smtClean="0">
                          <a:ln>
                            <a:noFill/>
                          </a:ln>
                          <a:solidFill>
                            <a:schemeClr val="bg1"/>
                          </a:solidFill>
                          <a:effectLst/>
                          <a:latin typeface="Arial Cyr" charset="-52"/>
                        </a:rPr>
                        <a:t>г.</a:t>
                      </a:r>
                    </a:p>
                  </a:txBody>
                  <a:tcPr marL="0" marR="0" marT="0" marB="0" anchor="ctr" horzOverflow="overflow">
                    <a:lnL>
                      <a:noFill/>
                    </a:lnL>
                    <a:lnR>
                      <a:noFill/>
                    </a:lnR>
                    <a:lnT>
                      <a:noFill/>
                    </a:lnT>
                    <a:lnB>
                      <a:noFill/>
                    </a:lnB>
                    <a:lnTlToBr>
                      <a:noFill/>
                    </a:lnTlToBr>
                    <a:lnBlToTr>
                      <a:noFill/>
                    </a:lnBlToTr>
                    <a:solidFill>
                      <a:srgbClr val="0A297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Arial Cyr" charset="-52"/>
                        </a:rPr>
                        <a:t>2017</a:t>
                      </a:r>
                      <a:r>
                        <a:rPr kumimoji="0" lang="en-US" sz="1600" b="1" i="0" u="none" strike="noStrike" cap="none" normalizeH="0" baseline="0" dirty="0" smtClean="0">
                          <a:ln>
                            <a:noFill/>
                          </a:ln>
                          <a:solidFill>
                            <a:schemeClr val="bg1"/>
                          </a:solidFill>
                          <a:effectLst/>
                          <a:latin typeface="Arial Cyr" charset="-52"/>
                        </a:rPr>
                        <a:t> </a:t>
                      </a:r>
                      <a:r>
                        <a:rPr kumimoji="0" lang="ru-RU" sz="1600" b="1" i="0" u="none" strike="noStrike" cap="none" normalizeH="0" baseline="0" dirty="0" smtClean="0">
                          <a:ln>
                            <a:noFill/>
                          </a:ln>
                          <a:solidFill>
                            <a:schemeClr val="bg1"/>
                          </a:solidFill>
                          <a:effectLst/>
                          <a:latin typeface="Arial Cyr" charset="-52"/>
                        </a:rPr>
                        <a:t>г.</a:t>
                      </a:r>
                    </a:p>
                  </a:txBody>
                  <a:tcPr marL="0" marR="0" marT="0" marB="0" anchor="ctr" horzOverflow="overflow">
                    <a:lnL>
                      <a:noFill/>
                    </a:lnL>
                    <a:lnR>
                      <a:noFill/>
                    </a:lnR>
                    <a:lnT>
                      <a:noFill/>
                    </a:lnT>
                    <a:lnB>
                      <a:noFill/>
                    </a:lnB>
                    <a:lnTlToBr>
                      <a:noFill/>
                    </a:lnTlToBr>
                    <a:lnBlToTr>
                      <a:noFill/>
                    </a:lnBlToTr>
                    <a:solidFill>
                      <a:srgbClr val="0A2973"/>
                    </a:solidFill>
                  </a:tcPr>
                </a:tc>
              </a:tr>
              <a:tr h="60193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19224A"/>
                          </a:solidFill>
                          <a:effectLst/>
                          <a:latin typeface="Arial" pitchFamily="34" charset="0"/>
                          <a:cs typeface="Arial" pitchFamily="34" charset="0"/>
                        </a:rPr>
                        <a:t>Автокредиты</a:t>
                      </a:r>
                    </a:p>
                  </a:txBody>
                  <a:tcPr marL="315538" marR="0" marT="0" marB="0" anchor="ctr" horzOverflow="overflow">
                    <a:lnL>
                      <a:noFill/>
                    </a:lnL>
                    <a:lnR>
                      <a:noFill/>
                    </a:lnR>
                    <a:lnT>
                      <a:noFill/>
                    </a:lnT>
                    <a:lnB>
                      <a:noFill/>
                    </a:lnB>
                    <a:lnTlToBr>
                      <a:noFill/>
                    </a:lnTlToBr>
                    <a:lnBlToTr>
                      <a:noFill/>
                    </a:lnBlToTr>
                    <a:solidFill>
                      <a:srgbClr val="F2F2F2"/>
                    </a:solidFill>
                  </a:tcPr>
                </a:tc>
                <a:tc>
                  <a:txBody>
                    <a:bodyPr/>
                    <a:lstStyle/>
                    <a:p>
                      <a:pPr algn="ctr" rtl="0" fontAlgn="ctr"/>
                      <a:r>
                        <a:rPr lang="ru-RU" sz="1600" b="1" i="0" u="none" strike="noStrike" dirty="0" smtClean="0">
                          <a:solidFill>
                            <a:schemeClr val="tx1"/>
                          </a:solidFill>
                          <a:latin typeface="Arial" pitchFamily="34" charset="0"/>
                          <a:cs typeface="Arial" pitchFamily="34" charset="0"/>
                        </a:rPr>
                        <a:t>-</a:t>
                      </a:r>
                      <a:r>
                        <a:rPr lang="en-US" sz="1600" b="1" i="0" u="none" strike="noStrike" dirty="0" smtClean="0">
                          <a:solidFill>
                            <a:schemeClr val="tx1"/>
                          </a:solidFill>
                          <a:latin typeface="Arial" pitchFamily="34" charset="0"/>
                          <a:cs typeface="Arial" pitchFamily="34" charset="0"/>
                        </a:rPr>
                        <a:t>2</a:t>
                      </a:r>
                      <a:r>
                        <a:rPr lang="ru-RU" sz="1600" b="1" i="0" u="none" strike="noStrike" dirty="0" smtClean="0">
                          <a:solidFill>
                            <a:schemeClr val="tx1"/>
                          </a:solidFill>
                          <a:latin typeface="Arial" pitchFamily="34" charset="0"/>
                          <a:cs typeface="Arial" pitchFamily="34" charset="0"/>
                        </a:rPr>
                        <a:t>2</a:t>
                      </a:r>
                      <a:r>
                        <a:rPr lang="en-US" sz="1600" b="1" i="0" u="none" strike="noStrike" dirty="0" smtClean="0">
                          <a:solidFill>
                            <a:schemeClr val="tx1"/>
                          </a:solidFill>
                          <a:latin typeface="Arial" pitchFamily="34" charset="0"/>
                          <a:cs typeface="Arial" pitchFamily="34" charset="0"/>
                        </a:rPr>
                        <a:t>,</a:t>
                      </a:r>
                      <a:r>
                        <a:rPr lang="ru-RU" sz="1600" b="1" i="0" u="none" strike="noStrike" dirty="0" smtClean="0">
                          <a:solidFill>
                            <a:schemeClr val="tx1"/>
                          </a:solidFill>
                          <a:latin typeface="Arial" pitchFamily="34" charset="0"/>
                          <a:cs typeface="Arial" pitchFamily="34" charset="0"/>
                        </a:rPr>
                        <a:t>8%</a:t>
                      </a:r>
                      <a:endParaRPr lang="ru-RU" sz="1600" b="1" i="0" u="none" strike="noStrike" dirty="0">
                        <a:solidFill>
                          <a:schemeClr val="tx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F2F2F2"/>
                    </a:solidFill>
                  </a:tcPr>
                </a:tc>
                <a:tc>
                  <a:txBody>
                    <a:bodyPr/>
                    <a:lstStyle/>
                    <a:p>
                      <a:pPr algn="ctr" rtl="0" fontAlgn="ctr"/>
                      <a:r>
                        <a:rPr lang="ru-RU" sz="1600" b="1" i="0" u="none" strike="noStrike" dirty="0" smtClean="0">
                          <a:solidFill>
                            <a:schemeClr val="tx1"/>
                          </a:solidFill>
                          <a:latin typeface="Arial" pitchFamily="34" charset="0"/>
                          <a:cs typeface="Arial" pitchFamily="34" charset="0"/>
                        </a:rPr>
                        <a:t>-</a:t>
                      </a:r>
                      <a:r>
                        <a:rPr lang="ru-RU" sz="1600" b="1" i="0" u="none" strike="noStrike" dirty="0" smtClean="0">
                          <a:solidFill>
                            <a:schemeClr val="tx1"/>
                          </a:solidFill>
                          <a:latin typeface="Arial" pitchFamily="34" charset="0"/>
                          <a:cs typeface="Arial" pitchFamily="34" charset="0"/>
                        </a:rPr>
                        <a:t>1</a:t>
                      </a:r>
                      <a:r>
                        <a:rPr lang="en-US" sz="1600" b="1" i="0" u="none" strike="noStrike" dirty="0" smtClean="0">
                          <a:solidFill>
                            <a:schemeClr val="tx1"/>
                          </a:solidFill>
                          <a:latin typeface="Arial" pitchFamily="34" charset="0"/>
                          <a:cs typeface="Arial" pitchFamily="34" charset="0"/>
                        </a:rPr>
                        <a:t>3</a:t>
                      </a:r>
                      <a:r>
                        <a:rPr lang="ru-RU" sz="1600" b="1" i="0" u="none" strike="noStrike" dirty="0" smtClean="0">
                          <a:solidFill>
                            <a:schemeClr val="tx1"/>
                          </a:solidFill>
                          <a:latin typeface="Arial" pitchFamily="34" charset="0"/>
                          <a:cs typeface="Arial" pitchFamily="34" charset="0"/>
                        </a:rPr>
                        <a:t>%</a:t>
                      </a:r>
                      <a:endParaRPr lang="ru-RU" sz="1600" b="1" i="0" u="none" strike="noStrike" dirty="0">
                        <a:solidFill>
                          <a:schemeClr val="tx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F2F2F2"/>
                    </a:solidFill>
                  </a:tcPr>
                </a:tc>
                <a:tc>
                  <a:txBody>
                    <a:bodyPr/>
                    <a:lstStyle/>
                    <a:p>
                      <a:pPr algn="ctr" rtl="0" fontAlgn="ctr"/>
                      <a:r>
                        <a:rPr lang="ru-RU" sz="1600" b="1" i="0" u="none" strike="noStrike" dirty="0" smtClean="0">
                          <a:solidFill>
                            <a:schemeClr val="tx1"/>
                          </a:solidFill>
                          <a:latin typeface="Arial" pitchFamily="34" charset="0"/>
                          <a:cs typeface="Arial" pitchFamily="34" charset="0"/>
                        </a:rPr>
                        <a:t>+</a:t>
                      </a:r>
                      <a:r>
                        <a:rPr lang="en-US" sz="1600" b="1" i="0" u="none" strike="noStrike" dirty="0" smtClean="0">
                          <a:solidFill>
                            <a:schemeClr val="tx1"/>
                          </a:solidFill>
                          <a:latin typeface="Arial" pitchFamily="34" charset="0"/>
                          <a:cs typeface="Arial" pitchFamily="34" charset="0"/>
                        </a:rPr>
                        <a:t>5</a:t>
                      </a:r>
                      <a:r>
                        <a:rPr lang="ru-RU" sz="1600" b="1" i="0" u="none" strike="noStrike" dirty="0" smtClean="0">
                          <a:solidFill>
                            <a:schemeClr val="tx1"/>
                          </a:solidFill>
                          <a:latin typeface="Arial" pitchFamily="34" charset="0"/>
                          <a:cs typeface="Arial" pitchFamily="34" charset="0"/>
                        </a:rPr>
                        <a:t>,2</a:t>
                      </a:r>
                      <a:r>
                        <a:rPr lang="ru-RU" sz="1600" b="1" i="0" u="none" strike="noStrike" dirty="0" smtClean="0">
                          <a:solidFill>
                            <a:schemeClr val="tx1"/>
                          </a:solidFill>
                          <a:latin typeface="Arial" pitchFamily="34" charset="0"/>
                          <a:cs typeface="Arial" pitchFamily="34" charset="0"/>
                        </a:rPr>
                        <a:t>%</a:t>
                      </a:r>
                      <a:endParaRPr lang="ru-RU" sz="1600" b="1" i="0" u="none" strike="noStrike" dirty="0">
                        <a:solidFill>
                          <a:schemeClr val="tx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F2F2F2"/>
                    </a:solidFill>
                  </a:tcPr>
                </a:tc>
              </a:tr>
              <a:tr h="59887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19224A"/>
                          </a:solidFill>
                          <a:effectLst/>
                          <a:latin typeface="Arial" pitchFamily="34" charset="0"/>
                          <a:cs typeface="Arial" pitchFamily="34" charset="0"/>
                        </a:rPr>
                        <a:t>Кредитные карты</a:t>
                      </a:r>
                    </a:p>
                  </a:txBody>
                  <a:tcPr marL="315538" marR="0" marT="0" marB="0" anchor="ctr" horzOverflow="overflow">
                    <a:lnL>
                      <a:noFill/>
                    </a:lnL>
                    <a:lnR>
                      <a:noFill/>
                    </a:lnR>
                    <a:lnT>
                      <a:noFill/>
                    </a:lnT>
                    <a:lnB>
                      <a:noFill/>
                    </a:lnB>
                    <a:lnTlToBr>
                      <a:noFill/>
                    </a:lnTlToBr>
                    <a:lnBlToTr>
                      <a:noFill/>
                    </a:lnBlToTr>
                    <a:solidFill>
                      <a:srgbClr val="F2F2F2"/>
                    </a:solidFill>
                  </a:tcPr>
                </a:tc>
                <a:tc>
                  <a:txBody>
                    <a:bodyPr/>
                    <a:lstStyle/>
                    <a:p>
                      <a:pPr algn="ctr" rtl="0" fontAlgn="ctr"/>
                      <a:r>
                        <a:rPr lang="en-US" sz="1600" b="1" i="0" u="none" strike="noStrike" dirty="0" smtClean="0">
                          <a:solidFill>
                            <a:schemeClr val="tx1"/>
                          </a:solidFill>
                          <a:latin typeface="Arial" pitchFamily="34" charset="0"/>
                          <a:cs typeface="Arial" pitchFamily="34" charset="0"/>
                        </a:rPr>
                        <a:t>-</a:t>
                      </a:r>
                      <a:r>
                        <a:rPr lang="ru-RU" sz="1600" b="1" i="0" u="none" strike="noStrike" dirty="0" smtClean="0">
                          <a:solidFill>
                            <a:schemeClr val="tx1"/>
                          </a:solidFill>
                          <a:latin typeface="Arial" pitchFamily="34" charset="0"/>
                          <a:cs typeface="Arial" pitchFamily="34" charset="0"/>
                        </a:rPr>
                        <a:t>10</a:t>
                      </a:r>
                      <a:r>
                        <a:rPr lang="en-US" sz="1600" b="1" i="0" u="none" strike="noStrike" dirty="0" smtClean="0">
                          <a:solidFill>
                            <a:schemeClr val="tx1"/>
                          </a:solidFill>
                          <a:latin typeface="Arial" pitchFamily="34" charset="0"/>
                          <a:cs typeface="Arial" pitchFamily="34" charset="0"/>
                        </a:rPr>
                        <a:t>,</a:t>
                      </a:r>
                      <a:r>
                        <a:rPr lang="ru-RU" sz="1600" b="1" i="0" u="none" strike="noStrike" dirty="0" smtClean="0">
                          <a:solidFill>
                            <a:schemeClr val="tx1"/>
                          </a:solidFill>
                          <a:latin typeface="Arial" pitchFamily="34" charset="0"/>
                          <a:cs typeface="Arial" pitchFamily="34" charset="0"/>
                        </a:rPr>
                        <a:t>5%</a:t>
                      </a:r>
                      <a:endParaRPr lang="ru-RU" sz="1600" b="1" i="0" u="none" strike="noStrike" dirty="0">
                        <a:solidFill>
                          <a:schemeClr val="tx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F2F2F2"/>
                    </a:solidFill>
                  </a:tcPr>
                </a:tc>
                <a:tc>
                  <a:txBody>
                    <a:bodyPr/>
                    <a:lstStyle/>
                    <a:p>
                      <a:pPr algn="ctr" rtl="0" fontAlgn="ctr"/>
                      <a:r>
                        <a:rPr lang="ru-RU" sz="1600" b="1" i="0" u="none" strike="noStrike" dirty="0" smtClean="0">
                          <a:solidFill>
                            <a:schemeClr val="tx1"/>
                          </a:solidFill>
                          <a:latin typeface="Arial" pitchFamily="34" charset="0"/>
                          <a:cs typeface="Arial" pitchFamily="34" charset="0"/>
                        </a:rPr>
                        <a:t>+0,5%</a:t>
                      </a:r>
                      <a:endParaRPr lang="ru-RU" sz="1600" b="1" i="0" u="none" strike="noStrike" dirty="0">
                        <a:solidFill>
                          <a:schemeClr val="tx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F2F2F2"/>
                    </a:solidFill>
                  </a:tcPr>
                </a:tc>
                <a:tc>
                  <a:txBody>
                    <a:bodyPr/>
                    <a:lstStyle/>
                    <a:p>
                      <a:pPr algn="ctr" rtl="0" fontAlgn="ctr"/>
                      <a:r>
                        <a:rPr lang="ru-RU" sz="1600" b="1" i="0" u="none" strike="noStrike" dirty="0" smtClean="0">
                          <a:solidFill>
                            <a:schemeClr val="tx1"/>
                          </a:solidFill>
                          <a:latin typeface="Arial" pitchFamily="34" charset="0"/>
                          <a:cs typeface="Arial" pitchFamily="34" charset="0"/>
                        </a:rPr>
                        <a:t>+9,9%</a:t>
                      </a:r>
                      <a:endParaRPr lang="ru-RU" sz="1600" b="1" i="0" u="none" strike="noStrike" dirty="0">
                        <a:solidFill>
                          <a:schemeClr val="tx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F2F2F2"/>
                    </a:solidFill>
                  </a:tcPr>
                </a:tc>
              </a:tr>
              <a:tr h="59887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19224A"/>
                          </a:solidFill>
                          <a:effectLst/>
                          <a:latin typeface="Arial" pitchFamily="34" charset="0"/>
                          <a:cs typeface="Arial" pitchFamily="34" charset="0"/>
                        </a:rPr>
                        <a:t>Кредиты наличными</a:t>
                      </a:r>
                    </a:p>
                  </a:txBody>
                  <a:tcPr marL="315538" marR="0" marT="0" marB="0" anchor="ctr" horzOverflow="overflow">
                    <a:lnL>
                      <a:noFill/>
                    </a:lnL>
                    <a:lnR>
                      <a:noFill/>
                    </a:lnR>
                    <a:lnT>
                      <a:noFill/>
                    </a:lnT>
                    <a:lnB>
                      <a:noFill/>
                    </a:lnB>
                    <a:lnTlToBr>
                      <a:noFill/>
                    </a:lnTlToBr>
                    <a:lnBlToTr>
                      <a:noFill/>
                    </a:lnBlToTr>
                    <a:solidFill>
                      <a:srgbClr val="F2F2F2"/>
                    </a:solidFill>
                  </a:tcPr>
                </a:tc>
                <a:tc>
                  <a:txBody>
                    <a:bodyPr/>
                    <a:lstStyle/>
                    <a:p>
                      <a:pPr algn="ctr" rtl="0" fontAlgn="ctr"/>
                      <a:r>
                        <a:rPr lang="ru-RU" sz="1600" b="1" i="0" u="none" strike="noStrike" dirty="0" smtClean="0">
                          <a:solidFill>
                            <a:schemeClr val="tx1"/>
                          </a:solidFill>
                          <a:latin typeface="Arial" pitchFamily="34" charset="0"/>
                          <a:cs typeface="Arial" pitchFamily="34" charset="0"/>
                        </a:rPr>
                        <a:t>-12,6%</a:t>
                      </a:r>
                      <a:endParaRPr lang="ru-RU" sz="1600" b="1" i="0" u="none" strike="noStrike" dirty="0">
                        <a:solidFill>
                          <a:schemeClr val="tx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F2F2F2"/>
                    </a:solidFill>
                  </a:tcPr>
                </a:tc>
                <a:tc>
                  <a:txBody>
                    <a:bodyPr/>
                    <a:lstStyle/>
                    <a:p>
                      <a:pPr algn="ctr" rtl="0" fontAlgn="ctr"/>
                      <a:r>
                        <a:rPr lang="ru-RU" sz="1600" b="1" i="0" u="none" strike="noStrike" dirty="0" smtClean="0">
                          <a:solidFill>
                            <a:schemeClr val="tx1"/>
                          </a:solidFill>
                          <a:latin typeface="Arial" pitchFamily="34" charset="0"/>
                          <a:cs typeface="Arial" pitchFamily="34" charset="0"/>
                        </a:rPr>
                        <a:t>-</a:t>
                      </a:r>
                      <a:r>
                        <a:rPr lang="ru-RU" sz="1600" b="1" i="0" u="none" strike="noStrike" dirty="0" smtClean="0">
                          <a:solidFill>
                            <a:schemeClr val="tx1"/>
                          </a:solidFill>
                          <a:latin typeface="Arial" pitchFamily="34" charset="0"/>
                          <a:cs typeface="Arial" pitchFamily="34" charset="0"/>
                        </a:rPr>
                        <a:t>0,</a:t>
                      </a:r>
                      <a:r>
                        <a:rPr lang="en-US" sz="1600" b="1" i="0" u="none" strike="noStrike" dirty="0" smtClean="0">
                          <a:solidFill>
                            <a:schemeClr val="tx1"/>
                          </a:solidFill>
                          <a:latin typeface="Arial" pitchFamily="34" charset="0"/>
                          <a:cs typeface="Arial" pitchFamily="34" charset="0"/>
                        </a:rPr>
                        <a:t>8</a:t>
                      </a:r>
                      <a:r>
                        <a:rPr lang="ru-RU" sz="1600" b="1" i="0" u="none" strike="noStrike" dirty="0" smtClean="0">
                          <a:solidFill>
                            <a:schemeClr val="tx1"/>
                          </a:solidFill>
                          <a:latin typeface="Arial" pitchFamily="34" charset="0"/>
                          <a:cs typeface="Arial" pitchFamily="34" charset="0"/>
                        </a:rPr>
                        <a:t>%</a:t>
                      </a:r>
                      <a:endParaRPr lang="ru-RU" sz="1600" b="1" i="0" u="none" strike="noStrike" dirty="0">
                        <a:solidFill>
                          <a:schemeClr val="tx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F2F2F2"/>
                    </a:solidFill>
                  </a:tcPr>
                </a:tc>
                <a:tc>
                  <a:txBody>
                    <a:bodyPr/>
                    <a:lstStyle/>
                    <a:p>
                      <a:pPr algn="ctr" rtl="0" fontAlgn="ctr"/>
                      <a:r>
                        <a:rPr lang="ru-RU" sz="1600" b="1" i="0" u="none" strike="noStrike" dirty="0" smtClean="0">
                          <a:solidFill>
                            <a:schemeClr val="tx1"/>
                          </a:solidFill>
                          <a:latin typeface="Arial" pitchFamily="34" charset="0"/>
                          <a:cs typeface="Arial" pitchFamily="34" charset="0"/>
                        </a:rPr>
                        <a:t>+</a:t>
                      </a:r>
                      <a:r>
                        <a:rPr lang="ru-RU" sz="1600" b="1" i="0" u="none" strike="noStrike" dirty="0" smtClean="0">
                          <a:solidFill>
                            <a:schemeClr val="tx1"/>
                          </a:solidFill>
                          <a:latin typeface="Arial" pitchFamily="34" charset="0"/>
                          <a:cs typeface="Arial" pitchFamily="34" charset="0"/>
                        </a:rPr>
                        <a:t>9,</a:t>
                      </a:r>
                      <a:r>
                        <a:rPr lang="en-US" sz="1600" b="1" i="0" u="none" strike="noStrike" dirty="0" smtClean="0">
                          <a:solidFill>
                            <a:schemeClr val="tx1"/>
                          </a:solidFill>
                          <a:latin typeface="Arial" pitchFamily="34" charset="0"/>
                          <a:cs typeface="Arial" pitchFamily="34" charset="0"/>
                        </a:rPr>
                        <a:t>9</a:t>
                      </a:r>
                      <a:r>
                        <a:rPr lang="ru-RU" sz="1600" b="1" i="0" u="none" strike="noStrike" dirty="0" smtClean="0">
                          <a:solidFill>
                            <a:schemeClr val="tx1"/>
                          </a:solidFill>
                          <a:latin typeface="Arial" pitchFamily="34" charset="0"/>
                          <a:cs typeface="Arial" pitchFamily="34" charset="0"/>
                        </a:rPr>
                        <a:t>%</a:t>
                      </a:r>
                      <a:endParaRPr lang="ru-RU" sz="1600" b="1" i="0" u="none" strike="noStrike" dirty="0">
                        <a:solidFill>
                          <a:schemeClr val="tx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F2F2F2"/>
                    </a:solidFill>
                  </a:tcPr>
                </a:tc>
              </a:tr>
              <a:tr h="60498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19224A"/>
                          </a:solidFill>
                          <a:effectLst/>
                          <a:latin typeface="Arial" pitchFamily="34" charset="0"/>
                          <a:cs typeface="Arial" pitchFamily="34" charset="0"/>
                        </a:rPr>
                        <a:t>Ипотека </a:t>
                      </a:r>
                    </a:p>
                  </a:txBody>
                  <a:tcPr marL="315538" marR="0" marT="0" marB="0" anchor="ctr" horzOverflow="overflow">
                    <a:lnL>
                      <a:noFill/>
                    </a:lnL>
                    <a:lnR>
                      <a:noFill/>
                    </a:lnR>
                    <a:lnT>
                      <a:noFill/>
                    </a:lnT>
                    <a:lnB>
                      <a:noFill/>
                    </a:lnB>
                    <a:lnTlToBr>
                      <a:noFill/>
                    </a:lnTlToBr>
                    <a:lnBlToTr>
                      <a:noFill/>
                    </a:lnBlToTr>
                    <a:solidFill>
                      <a:srgbClr val="F2F2F2"/>
                    </a:solidFill>
                  </a:tcPr>
                </a:tc>
                <a:tc>
                  <a:txBody>
                    <a:bodyPr/>
                    <a:lstStyle/>
                    <a:p>
                      <a:pPr algn="ctr" rtl="0" fontAlgn="ctr"/>
                      <a:r>
                        <a:rPr lang="en-US" sz="1600" b="1" i="0" u="none" strike="noStrike" dirty="0" smtClean="0">
                          <a:solidFill>
                            <a:schemeClr val="tx1"/>
                          </a:solidFill>
                          <a:latin typeface="Arial" pitchFamily="34" charset="0"/>
                          <a:cs typeface="Arial" pitchFamily="34" charset="0"/>
                        </a:rPr>
                        <a:t>+</a:t>
                      </a:r>
                      <a:r>
                        <a:rPr lang="ru-RU" sz="1600" b="1" i="0" u="none" strike="noStrike" dirty="0" smtClean="0">
                          <a:solidFill>
                            <a:schemeClr val="tx1"/>
                          </a:solidFill>
                          <a:latin typeface="Arial" pitchFamily="34" charset="0"/>
                          <a:cs typeface="Arial" pitchFamily="34" charset="0"/>
                        </a:rPr>
                        <a:t>10</a:t>
                      </a:r>
                      <a:r>
                        <a:rPr lang="en-US" sz="1600" b="1" i="0" u="none" strike="noStrike" dirty="0" smtClean="0">
                          <a:solidFill>
                            <a:schemeClr val="tx1"/>
                          </a:solidFill>
                          <a:latin typeface="Arial" pitchFamily="34" charset="0"/>
                          <a:cs typeface="Arial" pitchFamily="34" charset="0"/>
                        </a:rPr>
                        <a:t>,</a:t>
                      </a:r>
                      <a:r>
                        <a:rPr lang="ru-RU" sz="1600" b="1" i="0" u="none" strike="noStrike" dirty="0" smtClean="0">
                          <a:solidFill>
                            <a:schemeClr val="tx1"/>
                          </a:solidFill>
                          <a:latin typeface="Arial" pitchFamily="34" charset="0"/>
                          <a:cs typeface="Arial" pitchFamily="34" charset="0"/>
                        </a:rPr>
                        <a:t>6%</a:t>
                      </a:r>
                      <a:endParaRPr lang="ru-RU" sz="1600" b="1" i="0" u="none" strike="noStrike" dirty="0">
                        <a:solidFill>
                          <a:schemeClr val="tx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F2F2F2"/>
                    </a:solidFill>
                  </a:tcPr>
                </a:tc>
                <a:tc>
                  <a:txBody>
                    <a:bodyPr/>
                    <a:lstStyle/>
                    <a:p>
                      <a:pPr algn="ctr" rtl="0" fontAlgn="ctr"/>
                      <a:r>
                        <a:rPr lang="ru-RU" sz="1600" b="1" i="0" u="none" strike="noStrike" dirty="0" smtClean="0">
                          <a:solidFill>
                            <a:schemeClr val="tx1"/>
                          </a:solidFill>
                          <a:latin typeface="Arial" pitchFamily="34" charset="0"/>
                          <a:cs typeface="Arial" pitchFamily="34" charset="0"/>
                        </a:rPr>
                        <a:t>+10,0%</a:t>
                      </a:r>
                      <a:endParaRPr lang="ru-RU" sz="1600" b="1" i="0" u="none" strike="noStrike" dirty="0">
                        <a:solidFill>
                          <a:schemeClr val="tx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F2F2F2"/>
                    </a:solidFill>
                  </a:tcPr>
                </a:tc>
                <a:tc>
                  <a:txBody>
                    <a:bodyPr/>
                    <a:lstStyle/>
                    <a:p>
                      <a:pPr algn="ctr" rtl="0" fontAlgn="ctr"/>
                      <a:r>
                        <a:rPr lang="ru-RU" sz="1600" b="1" i="0" u="none" strike="noStrike" dirty="0" smtClean="0">
                          <a:solidFill>
                            <a:schemeClr val="tx1"/>
                          </a:solidFill>
                          <a:latin typeface="Arial" pitchFamily="34" charset="0"/>
                          <a:cs typeface="Arial" pitchFamily="34" charset="0"/>
                        </a:rPr>
                        <a:t>+11,3%</a:t>
                      </a:r>
                      <a:endParaRPr lang="ru-RU" sz="1600" b="1" i="0" u="none" strike="noStrike" dirty="0">
                        <a:solidFill>
                          <a:schemeClr val="tx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F2F2F2"/>
                    </a:solidFill>
                  </a:tcPr>
                </a:tc>
              </a:tr>
              <a:tr h="59887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Arial" pitchFamily="34" charset="0"/>
                          <a:cs typeface="Arial" pitchFamily="34" charset="0"/>
                        </a:rPr>
                        <a:t>Всего</a:t>
                      </a:r>
                      <a:r>
                        <a:rPr kumimoji="0" lang="en-US" sz="1600" b="1" i="0" u="none" strike="noStrike" cap="none" normalizeH="0" baseline="0" dirty="0" smtClean="0">
                          <a:ln>
                            <a:noFill/>
                          </a:ln>
                          <a:solidFill>
                            <a:schemeClr val="bg1"/>
                          </a:solidFill>
                          <a:effectLst/>
                          <a:latin typeface="Arial" pitchFamily="34" charset="0"/>
                          <a:cs typeface="Arial" pitchFamily="34" charset="0"/>
                        </a:rPr>
                        <a:t> </a:t>
                      </a:r>
                      <a:r>
                        <a:rPr kumimoji="0" lang="ru-RU" sz="1600" b="1" i="0" u="none" strike="noStrike" cap="none" normalizeH="0" baseline="0" dirty="0" smtClean="0">
                          <a:ln>
                            <a:noFill/>
                          </a:ln>
                          <a:solidFill>
                            <a:schemeClr val="bg1"/>
                          </a:solidFill>
                          <a:effectLst/>
                          <a:latin typeface="Arial" pitchFamily="34" charset="0"/>
                          <a:cs typeface="Arial" pitchFamily="34" charset="0"/>
                        </a:rPr>
                        <a:t>кредиты физическим лицам</a:t>
                      </a:r>
                    </a:p>
                  </a:txBody>
                  <a:tcPr marL="126215" marR="0" marT="0" marB="0" anchor="ctr" horzOverflow="overflow">
                    <a:lnL>
                      <a:noFill/>
                    </a:lnL>
                    <a:lnR>
                      <a:noFill/>
                    </a:lnR>
                    <a:lnT>
                      <a:noFill/>
                    </a:lnT>
                    <a:lnB>
                      <a:noFill/>
                    </a:lnB>
                    <a:lnTlToBr>
                      <a:noFill/>
                    </a:lnTlToBr>
                    <a:lnBlToTr>
                      <a:noFill/>
                    </a:lnBlToTr>
                    <a:solidFill>
                      <a:srgbClr val="0A2973"/>
                    </a:solidFill>
                  </a:tcPr>
                </a:tc>
                <a:tc>
                  <a:txBody>
                    <a:bodyPr/>
                    <a:lstStyle/>
                    <a:p>
                      <a:pPr algn="ctr" rtl="0" fontAlgn="ctr"/>
                      <a:r>
                        <a:rPr lang="ru-RU" sz="1600" b="1" i="0" u="none" strike="noStrike" dirty="0" smtClean="0">
                          <a:solidFill>
                            <a:schemeClr val="bg1"/>
                          </a:solidFill>
                          <a:latin typeface="Arial" pitchFamily="34" charset="0"/>
                          <a:cs typeface="Arial" pitchFamily="34" charset="0"/>
                        </a:rPr>
                        <a:t>-</a:t>
                      </a:r>
                      <a:r>
                        <a:rPr lang="en-US" sz="1600" b="1" i="0" u="none" strike="noStrike" dirty="0" smtClean="0">
                          <a:solidFill>
                            <a:schemeClr val="bg1"/>
                          </a:solidFill>
                          <a:latin typeface="Arial" pitchFamily="34" charset="0"/>
                          <a:cs typeface="Arial" pitchFamily="34" charset="0"/>
                        </a:rPr>
                        <a:t>5,</a:t>
                      </a:r>
                      <a:r>
                        <a:rPr lang="ru-RU" sz="1600" b="1" i="0" u="none" strike="noStrike" dirty="0" smtClean="0">
                          <a:solidFill>
                            <a:schemeClr val="bg1"/>
                          </a:solidFill>
                          <a:latin typeface="Arial" pitchFamily="34" charset="0"/>
                          <a:cs typeface="Arial" pitchFamily="34" charset="0"/>
                        </a:rPr>
                        <a:t>7%</a:t>
                      </a:r>
                      <a:endParaRPr lang="ru-RU" sz="1600" b="1" i="0" u="none" strike="noStrike" dirty="0">
                        <a:solidFill>
                          <a:schemeClr val="bg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0A2973"/>
                    </a:solidFill>
                  </a:tcPr>
                </a:tc>
                <a:tc>
                  <a:txBody>
                    <a:bodyPr/>
                    <a:lstStyle/>
                    <a:p>
                      <a:pPr algn="ctr" rtl="0" fontAlgn="ctr"/>
                      <a:r>
                        <a:rPr lang="ru-RU" sz="1600" b="1" i="0" u="none" strike="noStrike" dirty="0" smtClean="0">
                          <a:solidFill>
                            <a:schemeClr val="bg1"/>
                          </a:solidFill>
                          <a:latin typeface="Arial" pitchFamily="34" charset="0"/>
                          <a:cs typeface="Arial" pitchFamily="34" charset="0"/>
                        </a:rPr>
                        <a:t>+2,5%</a:t>
                      </a:r>
                      <a:endParaRPr lang="ru-RU" sz="1600" b="1" i="0" u="none" strike="noStrike" dirty="0">
                        <a:solidFill>
                          <a:schemeClr val="bg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0A2973"/>
                    </a:solidFill>
                  </a:tcPr>
                </a:tc>
                <a:tc>
                  <a:txBody>
                    <a:bodyPr/>
                    <a:lstStyle/>
                    <a:p>
                      <a:pPr algn="ctr" rtl="0" fontAlgn="ctr"/>
                      <a:r>
                        <a:rPr lang="ru-RU" sz="1600" b="1" i="0" u="none" strike="noStrike" dirty="0" smtClean="0">
                          <a:solidFill>
                            <a:schemeClr val="bg1"/>
                          </a:solidFill>
                          <a:latin typeface="Arial" pitchFamily="34" charset="0"/>
                          <a:cs typeface="Arial" pitchFamily="34" charset="0"/>
                        </a:rPr>
                        <a:t>+10,2%</a:t>
                      </a:r>
                      <a:endParaRPr lang="ru-RU" sz="1600" b="1" i="0" u="none" strike="noStrike" dirty="0">
                        <a:solidFill>
                          <a:schemeClr val="bg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0A2973"/>
                    </a:solidFill>
                  </a:tcPr>
                </a:tc>
              </a:tr>
              <a:tr h="60193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Arial" pitchFamily="34" charset="0"/>
                          <a:cs typeface="Arial" pitchFamily="34" charset="0"/>
                        </a:rPr>
                        <a:t>Остатки на счетах  физических лиц</a:t>
                      </a:r>
                    </a:p>
                  </a:txBody>
                  <a:tcPr marL="126215" marR="0" marT="0" marB="0" anchor="ctr" horzOverflow="overflow">
                    <a:lnL>
                      <a:noFill/>
                    </a:lnL>
                    <a:lnR>
                      <a:noFill/>
                    </a:lnR>
                    <a:lnT>
                      <a:noFill/>
                    </a:lnT>
                    <a:lnB>
                      <a:noFill/>
                    </a:lnB>
                    <a:lnTlToBr>
                      <a:noFill/>
                    </a:lnTlToBr>
                    <a:lnBlToTr>
                      <a:noFill/>
                    </a:lnBlToTr>
                    <a:solidFill>
                      <a:srgbClr val="0A2973"/>
                    </a:solidFill>
                  </a:tcPr>
                </a:tc>
                <a:tc>
                  <a:txBody>
                    <a:bodyPr/>
                    <a:lstStyle/>
                    <a:p>
                      <a:pPr algn="ctr" rtl="0" fontAlgn="ctr"/>
                      <a:r>
                        <a:rPr lang="en-US" sz="1600" b="1" i="0" u="none" strike="noStrike" dirty="0" smtClean="0">
                          <a:solidFill>
                            <a:schemeClr val="bg1"/>
                          </a:solidFill>
                          <a:latin typeface="Arial" pitchFamily="34" charset="0"/>
                          <a:cs typeface="Arial" pitchFamily="34" charset="0"/>
                        </a:rPr>
                        <a:t>+</a:t>
                      </a:r>
                      <a:r>
                        <a:rPr lang="ru-RU" sz="1600" b="1" i="0" u="none" strike="noStrike" dirty="0" smtClean="0">
                          <a:solidFill>
                            <a:schemeClr val="bg1"/>
                          </a:solidFill>
                          <a:latin typeface="Arial" pitchFamily="34" charset="0"/>
                          <a:cs typeface="Arial" pitchFamily="34" charset="0"/>
                        </a:rPr>
                        <a:t>25,2%</a:t>
                      </a:r>
                      <a:endParaRPr lang="ru-RU" sz="1600" b="1" i="0" u="none" strike="noStrike" dirty="0">
                        <a:solidFill>
                          <a:schemeClr val="bg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0A2973"/>
                    </a:solidFill>
                  </a:tcPr>
                </a:tc>
                <a:tc>
                  <a:txBody>
                    <a:bodyPr/>
                    <a:lstStyle/>
                    <a:p>
                      <a:pPr algn="ctr" rtl="0" fontAlgn="ctr"/>
                      <a:r>
                        <a:rPr lang="ru-RU" sz="1600" b="1" i="0" u="none" strike="noStrike" dirty="0" smtClean="0">
                          <a:solidFill>
                            <a:schemeClr val="bg1"/>
                          </a:solidFill>
                          <a:latin typeface="Arial" pitchFamily="34" charset="0"/>
                          <a:cs typeface="Arial" pitchFamily="34" charset="0"/>
                        </a:rPr>
                        <a:t>+9,7%</a:t>
                      </a:r>
                      <a:endParaRPr lang="ru-RU" sz="1600" b="1" i="0" u="none" strike="noStrike" dirty="0">
                        <a:solidFill>
                          <a:schemeClr val="bg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0A2973"/>
                    </a:solidFill>
                  </a:tcPr>
                </a:tc>
                <a:tc>
                  <a:txBody>
                    <a:bodyPr/>
                    <a:lstStyle/>
                    <a:p>
                      <a:pPr algn="ctr" rtl="0" fontAlgn="ctr"/>
                      <a:r>
                        <a:rPr lang="ru-RU" sz="1600" b="1" i="0" u="none" strike="noStrike" dirty="0" smtClean="0">
                          <a:solidFill>
                            <a:schemeClr val="bg1"/>
                          </a:solidFill>
                          <a:latin typeface="Arial" pitchFamily="34" charset="0"/>
                          <a:cs typeface="Arial" pitchFamily="34" charset="0"/>
                        </a:rPr>
                        <a:t>+10,2%</a:t>
                      </a:r>
                      <a:endParaRPr lang="ru-RU" sz="1600" b="1" i="0" u="none" strike="noStrike" dirty="0">
                        <a:solidFill>
                          <a:schemeClr val="bg1"/>
                        </a:solidFill>
                        <a:latin typeface="Arial" pitchFamily="34" charset="0"/>
                        <a:cs typeface="Arial" pitchFamily="34" charset="0"/>
                      </a:endParaRPr>
                    </a:p>
                  </a:txBody>
                  <a:tcPr marL="0" marR="107999" marT="0" marB="0" anchor="ctr">
                    <a:lnL>
                      <a:noFill/>
                    </a:lnL>
                    <a:lnR>
                      <a:noFill/>
                    </a:lnR>
                    <a:lnT>
                      <a:noFill/>
                    </a:lnT>
                    <a:lnB>
                      <a:noFill/>
                    </a:lnB>
                    <a:lnTlToBr>
                      <a:noFill/>
                    </a:lnTlToBr>
                    <a:lnBlToTr>
                      <a:noFill/>
                    </a:lnBlToTr>
                    <a:solidFill>
                      <a:srgbClr val="0A2973"/>
                    </a:solidFill>
                  </a:tcPr>
                </a:tc>
              </a:tr>
            </a:tbl>
          </a:graphicData>
        </a:graphic>
      </p:graphicFrame>
    </p:spTree>
    <p:extLst>
      <p:ext uri="{BB962C8B-B14F-4D97-AF65-F5344CB8AC3E}">
        <p14:creationId xmlns:p14="http://schemas.microsoft.com/office/powerpoint/2010/main" val="1325758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olmakovaev\AppData\Local\Microsoft\Windows\Temporary Internet Files\Content.Outlook\0LHAPRQA\Lepetikov-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5827"/>
            <a:ext cx="9144000" cy="64644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0"/>
            <a:ext cx="9144000" cy="2258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0" y="6690228"/>
            <a:ext cx="9144000" cy="196799"/>
          </a:xfrm>
          <a:prstGeom prst="rect">
            <a:avLst/>
          </a:prstGeom>
          <a:solidFill>
            <a:srgbClr val="9C1A60"/>
          </a:solidFill>
          <a:ln w="3175">
            <a:miter lim="400000"/>
          </a:ln>
        </p:spPr>
        <p:txBody>
          <a:bodyPr lIns="0" tIns="0" rIns="0" bIns="0" anchor="ctr"/>
          <a:lstStyle/>
          <a:p>
            <a:pPr algn="ctr" defTabSz="584200"/>
            <a:endParaRPr lang="ru-RU" sz="2000" kern="0">
              <a:solidFill>
                <a:srgbClr val="FFFFFF"/>
              </a:solidFill>
              <a:latin typeface="Helvetica Light"/>
            </a:endParaRPr>
          </a:p>
        </p:txBody>
      </p:sp>
    </p:spTree>
    <p:extLst>
      <p:ext uri="{BB962C8B-B14F-4D97-AF65-F5344CB8AC3E}">
        <p14:creationId xmlns:p14="http://schemas.microsoft.com/office/powerpoint/2010/main" val="1151494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323850" y="6318250"/>
            <a:ext cx="7508875" cy="253916"/>
          </a:xfrm>
          <a:prstGeom prst="rect">
            <a:avLst/>
          </a:prstGeom>
          <a:noFill/>
          <a:ln>
            <a:noFill/>
          </a:ln>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defRPr/>
            </a:pPr>
            <a:r>
              <a:rPr lang="ru-RU" sz="1050" i="1" dirty="0" smtClean="0">
                <a:solidFill>
                  <a:srgbClr val="000000"/>
                </a:solidFill>
              </a:rPr>
              <a:t>Источник</a:t>
            </a:r>
            <a:r>
              <a:rPr lang="en-US" sz="1050" dirty="0" smtClean="0">
                <a:solidFill>
                  <a:srgbClr val="000000"/>
                </a:solidFill>
              </a:rPr>
              <a:t>: </a:t>
            </a:r>
            <a:r>
              <a:rPr lang="ru-RU" sz="1050" dirty="0" smtClean="0">
                <a:solidFill>
                  <a:srgbClr val="000000"/>
                </a:solidFill>
              </a:rPr>
              <a:t>Росстат</a:t>
            </a:r>
          </a:p>
        </p:txBody>
      </p:sp>
      <p:sp>
        <p:nvSpPr>
          <p:cNvPr id="15364" name="Text Box 2"/>
          <p:cNvSpPr txBox="1">
            <a:spLocks noChangeArrowheads="1"/>
          </p:cNvSpPr>
          <p:nvPr/>
        </p:nvSpPr>
        <p:spPr bwMode="auto">
          <a:xfrm>
            <a:off x="26988" y="0"/>
            <a:ext cx="90095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400" b="1">
                <a:solidFill>
                  <a:schemeClr val="tx1"/>
                </a:solidFill>
                <a:latin typeface="Arial" panose="020B0604020202020204" pitchFamily="34" charset="0"/>
              </a:defRPr>
            </a:lvl1pPr>
            <a:lvl2pPr marL="742950" indent="-285750" algn="just">
              <a:lnSpc>
                <a:spcPct val="115000"/>
              </a:lnSpc>
              <a:spcBef>
                <a:spcPct val="50000"/>
              </a:spcBef>
              <a:spcAft>
                <a:spcPct val="25000"/>
              </a:spcAft>
              <a:buChar char="–"/>
              <a:defRPr sz="1200">
                <a:solidFill>
                  <a:schemeClr val="tx1"/>
                </a:solidFill>
                <a:latin typeface="Arial" panose="020B0604020202020204" pitchFamily="34" charset="0"/>
              </a:defRPr>
            </a:lvl2pPr>
            <a:lvl3pPr marL="1143000" indent="-228600" algn="just">
              <a:spcBef>
                <a:spcPct val="25000"/>
              </a:spcBef>
              <a:buClr>
                <a:srgbClr val="FF0000"/>
              </a:buClr>
              <a:buFont typeface="Arial" panose="020B0604020202020204" pitchFamily="34" charset="0"/>
              <a:buChar char="•"/>
              <a:defRPr sz="1100">
                <a:solidFill>
                  <a:schemeClr val="tx1"/>
                </a:solidFill>
                <a:latin typeface="Arial" panose="020B0604020202020204" pitchFamily="34" charset="0"/>
              </a:defRPr>
            </a:lvl3pPr>
            <a:lvl4pPr marL="1600200" indent="-228600" algn="just">
              <a:spcBef>
                <a:spcPct val="50000"/>
              </a:spcBef>
              <a:spcAft>
                <a:spcPct val="15000"/>
              </a:spcAft>
              <a:buClr>
                <a:schemeClr val="accent2"/>
              </a:buClr>
              <a:buFont typeface="Arial" panose="020B0604020202020204" pitchFamily="34" charset="0"/>
              <a:buChar char="►"/>
              <a:defRPr sz="1000">
                <a:solidFill>
                  <a:schemeClr val="tx1"/>
                </a:solidFill>
                <a:latin typeface="Arial" panose="020B0604020202020204" pitchFamily="34" charset="0"/>
              </a:defRPr>
            </a:lvl4pPr>
            <a:lvl5pPr marL="2057400" indent="-228600" algn="just">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5pPr>
            <a:lvl6pPr marL="25146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6pPr>
            <a:lvl7pPr marL="29718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7pPr>
            <a:lvl8pPr marL="34290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8pPr>
            <a:lvl9pPr marL="38862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9pPr>
          </a:lstStyle>
          <a:p>
            <a:pPr eaLnBrk="1" hangingPunct="1">
              <a:spcBef>
                <a:spcPct val="50000"/>
              </a:spcBef>
              <a:buNone/>
            </a:pPr>
            <a:r>
              <a:rPr lang="ru-RU" altLang="ru-RU" sz="1800" i="1" dirty="0" smtClean="0">
                <a:solidFill>
                  <a:srgbClr val="0A2973"/>
                </a:solidFill>
              </a:rPr>
              <a:t>Реальные располагаемые доходы населения и розничный товарооборот</a:t>
            </a:r>
            <a:endParaRPr lang="ru-RU" altLang="ru-RU" sz="1800" i="1" dirty="0">
              <a:solidFill>
                <a:srgbClr val="0A2973"/>
              </a:solidFill>
            </a:endParaRPr>
          </a:p>
        </p:txBody>
      </p:sp>
      <p:sp>
        <p:nvSpPr>
          <p:cNvPr id="15365" name="Номер слайда 1"/>
          <p:cNvSpPr>
            <a:spLocks noGrp="1"/>
          </p:cNvSpPr>
          <p:nvPr>
            <p:ph type="sldNum" sz="quarter" idx="11"/>
          </p:nvPr>
        </p:nvSpPr>
        <p:spPr>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fld id="{4966DD9C-E08C-475C-B6D7-DCBF50367B19}" type="slidenum">
              <a:rPr lang="ru-RU" altLang="ru-RU">
                <a:solidFill>
                  <a:srgbClr val="000000"/>
                </a:solidFill>
              </a:rPr>
              <a:pPr/>
              <a:t>2</a:t>
            </a:fld>
            <a:endParaRPr lang="ru-RU" altLang="ru-RU" dirty="0">
              <a:solidFill>
                <a:srgbClr val="0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43" y="1196752"/>
            <a:ext cx="8567347" cy="456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18844472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Прямоугольник 5" hidden="1"/>
          <p:cNvSpPr/>
          <p:nvPr>
            <p:custDataLst>
              <p:tags r:id="rId3"/>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eaLnBrk="1" hangingPunct="1">
              <a:lnSpc>
                <a:spcPct val="115000"/>
              </a:lnSpc>
            </a:pPr>
            <a:endParaRPr kumimoji="0" lang="ru-RU" sz="1200" b="1" u="none" strike="noStrike" cap="none" normalizeH="0" dirty="0" smtClean="0">
              <a:ln>
                <a:noFill/>
              </a:ln>
              <a:solidFill>
                <a:schemeClr val="tx1"/>
              </a:solidFill>
              <a:effectLst/>
              <a:cs typeface="+mn-cs"/>
              <a:sym typeface="Arial" panose="020B0604020202020204" pitchFamily="34" charset="0"/>
            </a:endParaRPr>
          </a:p>
        </p:txBody>
      </p:sp>
      <p:sp>
        <p:nvSpPr>
          <p:cNvPr id="4" name="Номер слайда 3"/>
          <p:cNvSpPr>
            <a:spLocks noGrp="1"/>
          </p:cNvSpPr>
          <p:nvPr>
            <p:ph type="sldNum" sz="quarter" idx="10"/>
          </p:nvPr>
        </p:nvSpPr>
        <p:spPr/>
        <p:txBody>
          <a:bodyPr/>
          <a:lstStyle/>
          <a:p>
            <a:fld id="{FE9EBA1D-460C-4075-98AD-759FA5C0F31B}" type="slidenum">
              <a:rPr lang="ru-RU" smtClean="0">
                <a:solidFill>
                  <a:srgbClr val="1F497D">
                    <a:lumMod val="90000"/>
                    <a:lumOff val="10000"/>
                  </a:srgbClr>
                </a:solidFill>
              </a:rPr>
              <a:pPr/>
              <a:t>3</a:t>
            </a:fld>
            <a:endParaRPr lang="ru-RU" dirty="0">
              <a:solidFill>
                <a:srgbClr val="1F497D">
                  <a:lumMod val="90000"/>
                  <a:lumOff val="10000"/>
                </a:srgbClr>
              </a:solidFill>
            </a:endParaRPr>
          </a:p>
        </p:txBody>
      </p:sp>
      <p:sp>
        <p:nvSpPr>
          <p:cNvPr id="2" name="Заголовок 1"/>
          <p:cNvSpPr>
            <a:spLocks noGrp="1"/>
          </p:cNvSpPr>
          <p:nvPr>
            <p:ph type="title" idx="4294967295"/>
          </p:nvPr>
        </p:nvSpPr>
        <p:spPr>
          <a:xfrm>
            <a:off x="72884" y="262632"/>
            <a:ext cx="8892480" cy="369332"/>
          </a:xfrm>
          <a:noFill/>
          <a:ln>
            <a:noFill/>
          </a:ln>
        </p:spPr>
        <p:txBody>
          <a:bodyPr wrap="square">
            <a:spAutoFit/>
          </a:bodyPr>
          <a:lstStyle/>
          <a:p>
            <a:pPr eaLnBrk="1" hangingPunct="1"/>
            <a:r>
              <a:rPr lang="ru-RU" sz="1800" i="1" kern="1200" dirty="0" smtClean="0">
                <a:solidFill>
                  <a:srgbClr val="0A2973"/>
                </a:solidFill>
                <a:latin typeface="Arial" panose="020B0604020202020204" pitchFamily="34" charset="0"/>
                <a:ea typeface="+mn-ea"/>
                <a:cs typeface="Arial" panose="020B0604020202020204" pitchFamily="34" charset="0"/>
              </a:rPr>
              <a:t>Годовая динамика личного дохода </a:t>
            </a:r>
            <a:endParaRPr lang="ru-RU" sz="1800" i="1" kern="1200" dirty="0">
              <a:solidFill>
                <a:srgbClr val="0A2973"/>
              </a:solidFill>
              <a:latin typeface="Arial" panose="020B0604020202020204" pitchFamily="34" charset="0"/>
              <a:ea typeface="+mn-ea"/>
              <a:cs typeface="Arial" panose="020B0604020202020204" pitchFamily="34" charset="0"/>
            </a:endParaRPr>
          </a:p>
        </p:txBody>
      </p:sp>
      <p:sp>
        <p:nvSpPr>
          <p:cNvPr id="7" name="TextBox 6"/>
          <p:cNvSpPr txBox="1"/>
          <p:nvPr/>
        </p:nvSpPr>
        <p:spPr>
          <a:xfrm>
            <a:off x="0" y="6590208"/>
            <a:ext cx="4139952" cy="276999"/>
          </a:xfrm>
          <a:prstGeom prst="rect">
            <a:avLst/>
          </a:prstGeom>
          <a:noFill/>
        </p:spPr>
        <p:txBody>
          <a:bodyPr wrap="square" rtlCol="0">
            <a:spAutoFit/>
          </a:bodyPr>
          <a:lstStyle/>
          <a:p>
            <a:r>
              <a:rPr lang="ru-RU" sz="1200" dirty="0" smtClean="0">
                <a:latin typeface="Times New Roman" panose="02020603050405020304" pitchFamily="18" charset="0"/>
                <a:cs typeface="Times New Roman" panose="02020603050405020304" pitchFamily="18" charset="0"/>
              </a:rPr>
              <a:t>Источник: </a:t>
            </a:r>
            <a:r>
              <a:rPr lang="en-US" sz="1200" dirty="0" smtClean="0">
                <a:latin typeface="Times New Roman" panose="02020603050405020304" pitchFamily="18" charset="0"/>
                <a:cs typeface="Times New Roman" panose="02020603050405020304" pitchFamily="18" charset="0"/>
              </a:rPr>
              <a:t>Marc Analytics</a:t>
            </a:r>
            <a:r>
              <a:rPr lang="ru-RU" sz="1200" dirty="0" smtClean="0">
                <a:latin typeface="Times New Roman" panose="02020603050405020304" pitchFamily="18" charset="0"/>
                <a:cs typeface="Times New Roman" panose="02020603050405020304" pitchFamily="18" charset="0"/>
              </a:rPr>
              <a:t>. Сегментное исследование</a:t>
            </a:r>
            <a:endParaRPr lang="ru-RU" sz="1200" dirty="0">
              <a:latin typeface="Times New Roman" panose="02020603050405020304" pitchFamily="18" charset="0"/>
              <a:cs typeface="Times New Roman" panose="02020603050405020304" pitchFamily="18" charset="0"/>
            </a:endParaRPr>
          </a:p>
        </p:txBody>
      </p:sp>
      <p:sp>
        <p:nvSpPr>
          <p:cNvPr id="8" name="Номер слайда 3"/>
          <p:cNvSpPr txBox="1">
            <a:spLocks/>
          </p:cNvSpPr>
          <p:nvPr/>
        </p:nvSpPr>
        <p:spPr bwMode="auto">
          <a:xfrm>
            <a:off x="7668344" y="6486147"/>
            <a:ext cx="1346200" cy="24447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ru-RU"/>
            </a:defPPr>
            <a:lvl1pPr algn="r" rtl="0" eaLnBrk="1" fontAlgn="base" hangingPunct="1">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fld id="{FE9EBA1D-460C-4075-98AD-759FA5C0F31B}" type="slidenum">
              <a:rPr lang="ru-RU" smtClean="0"/>
              <a:pPr/>
              <a:t>3</a:t>
            </a:fld>
            <a:endParaRPr lang="ru-RU" dirty="0"/>
          </a:p>
        </p:txBody>
      </p:sp>
      <p:pic>
        <p:nvPicPr>
          <p:cNvPr id="3" name="Рисунок 2"/>
          <p:cNvPicPr>
            <a:picLocks noChangeAspect="1"/>
          </p:cNvPicPr>
          <p:nvPr/>
        </p:nvPicPr>
        <p:blipFill>
          <a:blip r:embed="rId7"/>
          <a:stretch>
            <a:fillRect/>
          </a:stretch>
        </p:blipFill>
        <p:spPr>
          <a:xfrm>
            <a:off x="251520" y="1340768"/>
            <a:ext cx="8543168" cy="4466732"/>
          </a:xfrm>
          <a:prstGeom prst="rect">
            <a:avLst/>
          </a:prstGeom>
        </p:spPr>
      </p:pic>
    </p:spTree>
    <p:extLst>
      <p:ext uri="{BB962C8B-B14F-4D97-AF65-F5344CB8AC3E}">
        <p14:creationId xmlns:p14="http://schemas.microsoft.com/office/powerpoint/2010/main" val="365976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Прямоугольник 5" hidden="1"/>
          <p:cNvSpPr/>
          <p:nvPr>
            <p:custDataLst>
              <p:tags r:id="rId3"/>
            </p:custDataLst>
          </p:nvPr>
        </p:nvSpPr>
        <p:spPr bwMode="auto">
          <a:xfrm>
            <a:off x="0" y="0"/>
            <a:ext cx="158750" cy="1587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eaLnBrk="1" hangingPunct="1">
              <a:lnSpc>
                <a:spcPct val="115000"/>
              </a:lnSpc>
            </a:pPr>
            <a:endParaRPr kumimoji="0" lang="ru-RU" sz="1200" b="1" u="none" strike="noStrike" cap="none" normalizeH="0" dirty="0" smtClean="0">
              <a:ln>
                <a:noFill/>
              </a:ln>
              <a:solidFill>
                <a:schemeClr val="tx1"/>
              </a:solidFill>
              <a:effectLst/>
              <a:cs typeface="+mn-cs"/>
              <a:sym typeface="Arial" panose="020B0604020202020204" pitchFamily="34" charset="0"/>
            </a:endParaRPr>
          </a:p>
        </p:txBody>
      </p:sp>
      <p:sp>
        <p:nvSpPr>
          <p:cNvPr id="4" name="Номер слайда 3"/>
          <p:cNvSpPr>
            <a:spLocks noGrp="1"/>
          </p:cNvSpPr>
          <p:nvPr>
            <p:ph type="sldNum" sz="quarter" idx="10"/>
          </p:nvPr>
        </p:nvSpPr>
        <p:spPr/>
        <p:txBody>
          <a:bodyPr/>
          <a:lstStyle/>
          <a:p>
            <a:fld id="{FE9EBA1D-460C-4075-98AD-759FA5C0F31B}" type="slidenum">
              <a:rPr lang="ru-RU" smtClean="0">
                <a:solidFill>
                  <a:srgbClr val="1F497D">
                    <a:lumMod val="90000"/>
                    <a:lumOff val="10000"/>
                  </a:srgbClr>
                </a:solidFill>
              </a:rPr>
              <a:pPr/>
              <a:t>4</a:t>
            </a:fld>
            <a:endParaRPr lang="ru-RU" dirty="0">
              <a:solidFill>
                <a:srgbClr val="1F497D">
                  <a:lumMod val="90000"/>
                  <a:lumOff val="10000"/>
                </a:srgbClr>
              </a:solidFill>
            </a:endParaRPr>
          </a:p>
        </p:txBody>
      </p:sp>
      <p:sp>
        <p:nvSpPr>
          <p:cNvPr id="2" name="Заголовок 1"/>
          <p:cNvSpPr>
            <a:spLocks noGrp="1"/>
          </p:cNvSpPr>
          <p:nvPr>
            <p:ph type="title" idx="4294967295"/>
          </p:nvPr>
        </p:nvSpPr>
        <p:spPr>
          <a:xfrm>
            <a:off x="72884" y="262632"/>
            <a:ext cx="8892480" cy="369332"/>
          </a:xfrm>
          <a:noFill/>
          <a:ln>
            <a:noFill/>
          </a:ln>
        </p:spPr>
        <p:txBody>
          <a:bodyPr wrap="square">
            <a:spAutoFit/>
          </a:bodyPr>
          <a:lstStyle/>
          <a:p>
            <a:pPr eaLnBrk="1" hangingPunct="1"/>
            <a:r>
              <a:rPr lang="ru-RU" sz="1800" i="1" kern="1200" dirty="0" smtClean="0">
                <a:solidFill>
                  <a:srgbClr val="0A2973"/>
                </a:solidFill>
                <a:latin typeface="Arial" panose="020B0604020202020204" pitchFamily="34" charset="0"/>
                <a:ea typeface="+mn-ea"/>
                <a:cs typeface="Arial" panose="020B0604020202020204" pitchFamily="34" charset="0"/>
              </a:rPr>
              <a:t>Динамика пользования банковскими продуктами</a:t>
            </a:r>
            <a:endParaRPr lang="ru-RU" sz="1800" i="1" kern="1200" dirty="0">
              <a:solidFill>
                <a:srgbClr val="0A2973"/>
              </a:solidFill>
              <a:latin typeface="Arial" panose="020B0604020202020204" pitchFamily="34" charset="0"/>
              <a:ea typeface="+mn-ea"/>
              <a:cs typeface="Arial" panose="020B0604020202020204" pitchFamily="34" charset="0"/>
            </a:endParaRPr>
          </a:p>
        </p:txBody>
      </p:sp>
      <p:sp>
        <p:nvSpPr>
          <p:cNvPr id="7" name="TextBox 6"/>
          <p:cNvSpPr txBox="1"/>
          <p:nvPr/>
        </p:nvSpPr>
        <p:spPr>
          <a:xfrm>
            <a:off x="0" y="6590208"/>
            <a:ext cx="4139952" cy="276999"/>
          </a:xfrm>
          <a:prstGeom prst="rect">
            <a:avLst/>
          </a:prstGeom>
          <a:noFill/>
        </p:spPr>
        <p:txBody>
          <a:bodyPr wrap="square" rtlCol="0">
            <a:spAutoFit/>
          </a:bodyPr>
          <a:lstStyle/>
          <a:p>
            <a:r>
              <a:rPr lang="ru-RU" sz="1200" dirty="0" smtClean="0">
                <a:latin typeface="Times New Roman" panose="02020603050405020304" pitchFamily="18" charset="0"/>
                <a:cs typeface="Times New Roman" panose="02020603050405020304" pitchFamily="18" charset="0"/>
              </a:rPr>
              <a:t>Источник: </a:t>
            </a:r>
            <a:r>
              <a:rPr lang="en-US" sz="1200" dirty="0" smtClean="0">
                <a:latin typeface="Times New Roman" panose="02020603050405020304" pitchFamily="18" charset="0"/>
                <a:cs typeface="Times New Roman" panose="02020603050405020304" pitchFamily="18" charset="0"/>
              </a:rPr>
              <a:t>Marc Analytics</a:t>
            </a:r>
            <a:r>
              <a:rPr lang="ru-RU" sz="1200" dirty="0" smtClean="0">
                <a:latin typeface="Times New Roman" panose="02020603050405020304" pitchFamily="18" charset="0"/>
                <a:cs typeface="Times New Roman" panose="02020603050405020304" pitchFamily="18" charset="0"/>
              </a:rPr>
              <a:t>. Сегментное исследование</a:t>
            </a:r>
            <a:endParaRPr lang="ru-RU" sz="1200" dirty="0">
              <a:latin typeface="Times New Roman" panose="02020603050405020304" pitchFamily="18" charset="0"/>
              <a:cs typeface="Times New Roman" panose="02020603050405020304" pitchFamily="18" charset="0"/>
            </a:endParaRPr>
          </a:p>
        </p:txBody>
      </p:sp>
      <p:sp>
        <p:nvSpPr>
          <p:cNvPr id="8" name="Номер слайда 3"/>
          <p:cNvSpPr txBox="1">
            <a:spLocks/>
          </p:cNvSpPr>
          <p:nvPr/>
        </p:nvSpPr>
        <p:spPr bwMode="auto">
          <a:xfrm>
            <a:off x="7668344" y="6486147"/>
            <a:ext cx="1346200" cy="24447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ru-RU"/>
            </a:defPPr>
            <a:lvl1pPr algn="r" rtl="0" eaLnBrk="1" fontAlgn="base" hangingPunct="1">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fld id="{FE9EBA1D-460C-4075-98AD-759FA5C0F31B}" type="slidenum">
              <a:rPr lang="ru-RU" smtClean="0"/>
              <a:pPr/>
              <a:t>4</a:t>
            </a:fld>
            <a:endParaRPr lang="ru-RU" dirty="0"/>
          </a:p>
        </p:txBody>
      </p:sp>
      <p:pic>
        <p:nvPicPr>
          <p:cNvPr id="9" name="Рисунок 8"/>
          <p:cNvPicPr>
            <a:picLocks noChangeAspect="1"/>
          </p:cNvPicPr>
          <p:nvPr/>
        </p:nvPicPr>
        <p:blipFill>
          <a:blip r:embed="rId7"/>
          <a:stretch>
            <a:fillRect/>
          </a:stretch>
        </p:blipFill>
        <p:spPr>
          <a:xfrm>
            <a:off x="70937" y="1472817"/>
            <a:ext cx="8943607" cy="5340559"/>
          </a:xfrm>
          <a:prstGeom prst="rect">
            <a:avLst/>
          </a:prstGeom>
        </p:spPr>
      </p:pic>
      <p:sp>
        <p:nvSpPr>
          <p:cNvPr id="11" name="Text Box 4"/>
          <p:cNvSpPr txBox="1">
            <a:spLocks noChangeArrowheads="1"/>
          </p:cNvSpPr>
          <p:nvPr/>
        </p:nvSpPr>
        <p:spPr bwMode="auto">
          <a:xfrm>
            <a:off x="314323" y="860030"/>
            <a:ext cx="84096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Clr>
                <a:srgbClr val="FF0000"/>
              </a:buClr>
              <a:buFont typeface="Wingdings" panose="05000000000000000000" pitchFamily="2" charset="2"/>
              <a:buChar char="ü"/>
              <a:defRPr sz="1400" b="0"/>
            </a:lvl1pPr>
            <a:lvl2pPr marL="742950" indent="-285750" algn="just">
              <a:lnSpc>
                <a:spcPct val="115000"/>
              </a:lnSpc>
              <a:spcBef>
                <a:spcPct val="50000"/>
              </a:spcBef>
              <a:spcAft>
                <a:spcPct val="25000"/>
              </a:spcAft>
              <a:buChar char="–"/>
              <a:defRPr sz="1200"/>
            </a:lvl2pPr>
            <a:lvl3pPr marL="1143000" indent="-228600" algn="just">
              <a:spcBef>
                <a:spcPct val="25000"/>
              </a:spcBef>
              <a:buClr>
                <a:srgbClr val="FF0000"/>
              </a:buClr>
              <a:buFont typeface="Arial" panose="020B0604020202020204" pitchFamily="34" charset="0"/>
              <a:buChar char="•"/>
              <a:defRPr sz="1100"/>
            </a:lvl3pPr>
            <a:lvl4pPr marL="1600200" indent="-228600" algn="just">
              <a:spcBef>
                <a:spcPct val="50000"/>
              </a:spcBef>
              <a:spcAft>
                <a:spcPct val="15000"/>
              </a:spcAft>
              <a:buClr>
                <a:schemeClr val="accent2"/>
              </a:buClr>
              <a:buFont typeface="Arial" panose="020B0604020202020204" pitchFamily="34" charset="0"/>
              <a:buChar char="►"/>
              <a:defRPr sz="1000"/>
            </a:lvl4pPr>
            <a:lvl5pPr marL="2057400" indent="-228600" algn="just">
              <a:spcBef>
                <a:spcPct val="10000"/>
              </a:spcBef>
              <a:spcAft>
                <a:spcPct val="10000"/>
              </a:spcAft>
              <a:buClr>
                <a:schemeClr val="accent2"/>
              </a:buClr>
              <a:buFont typeface="Wingdings" panose="05000000000000000000" pitchFamily="2" charset="2"/>
              <a:buChar char="§"/>
              <a:defRPr sz="1000"/>
            </a:lvl5pPr>
            <a:lvl6pPr marL="2514600" indent="-228600" algn="just" eaLnBrk="0" fontAlgn="base" hangingPunct="0">
              <a:spcBef>
                <a:spcPct val="10000"/>
              </a:spcBef>
              <a:spcAft>
                <a:spcPct val="10000"/>
              </a:spcAft>
              <a:buClr>
                <a:schemeClr val="accent2"/>
              </a:buClr>
              <a:buFont typeface="Wingdings" panose="05000000000000000000" pitchFamily="2" charset="2"/>
              <a:buChar char="§"/>
              <a:defRPr sz="1000"/>
            </a:lvl6pPr>
            <a:lvl7pPr marL="2971800" indent="-228600" algn="just" eaLnBrk="0" fontAlgn="base" hangingPunct="0">
              <a:spcBef>
                <a:spcPct val="10000"/>
              </a:spcBef>
              <a:spcAft>
                <a:spcPct val="10000"/>
              </a:spcAft>
              <a:buClr>
                <a:schemeClr val="accent2"/>
              </a:buClr>
              <a:buFont typeface="Wingdings" panose="05000000000000000000" pitchFamily="2" charset="2"/>
              <a:buChar char="§"/>
              <a:defRPr sz="1000"/>
            </a:lvl7pPr>
            <a:lvl8pPr marL="3429000" indent="-228600" algn="just" eaLnBrk="0" fontAlgn="base" hangingPunct="0">
              <a:spcBef>
                <a:spcPct val="10000"/>
              </a:spcBef>
              <a:spcAft>
                <a:spcPct val="10000"/>
              </a:spcAft>
              <a:buClr>
                <a:schemeClr val="accent2"/>
              </a:buClr>
              <a:buFont typeface="Wingdings" panose="05000000000000000000" pitchFamily="2" charset="2"/>
              <a:buChar char="§"/>
              <a:defRPr sz="1000"/>
            </a:lvl8pPr>
            <a:lvl9pPr marL="3886200" indent="-228600" algn="just" eaLnBrk="0" fontAlgn="base" hangingPunct="0">
              <a:spcBef>
                <a:spcPct val="10000"/>
              </a:spcBef>
              <a:spcAft>
                <a:spcPct val="10000"/>
              </a:spcAft>
              <a:buClr>
                <a:schemeClr val="accent2"/>
              </a:buClr>
              <a:buFont typeface="Wingdings" panose="05000000000000000000" pitchFamily="2" charset="2"/>
              <a:buChar char="§"/>
              <a:defRPr sz="1000"/>
            </a:lvl9pPr>
          </a:lstStyle>
          <a:p>
            <a:r>
              <a:rPr lang="ru-RU" dirty="0"/>
              <a:t>Весной 2016 г. в целом по населению снизился уровень пользования потребительскими кредитами, тогда как выросло пользование дебетовыми картами и вкладами.</a:t>
            </a:r>
          </a:p>
        </p:txBody>
      </p:sp>
    </p:spTree>
    <p:extLst>
      <p:ext uri="{BB962C8B-B14F-4D97-AF65-F5344CB8AC3E}">
        <p14:creationId xmlns:p14="http://schemas.microsoft.com/office/powerpoint/2010/main" val="4206866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7E9F797F-4914-48AB-A3D5-5A0668D9A9C5}" type="slidenum">
              <a:rPr lang="ru-RU" altLang="ru-RU" sz="1400" smtClean="0"/>
              <a:pPr/>
              <a:t>5</a:t>
            </a:fld>
            <a:endParaRPr lang="ru-RU" altLang="ru-RU" sz="1400" dirty="0" smtClean="0"/>
          </a:p>
        </p:txBody>
      </p:sp>
      <p:sp>
        <p:nvSpPr>
          <p:cNvPr id="16387" name="Rectangle 2"/>
          <p:cNvSpPr txBox="1">
            <a:spLocks noChangeArrowheads="1"/>
          </p:cNvSpPr>
          <p:nvPr/>
        </p:nvSpPr>
        <p:spPr bwMode="auto">
          <a:xfrm>
            <a:off x="250825" y="134938"/>
            <a:ext cx="8639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00" b="1">
                <a:solidFill>
                  <a:schemeClr val="tx1"/>
                </a:solidFill>
                <a:latin typeface="Arial" panose="020B0604020202020204" pitchFamily="34" charset="0"/>
              </a:defRPr>
            </a:lvl1pPr>
            <a:lvl2pPr marL="742950" indent="-285750" algn="just">
              <a:lnSpc>
                <a:spcPct val="115000"/>
              </a:lnSpc>
              <a:spcBef>
                <a:spcPct val="50000"/>
              </a:spcBef>
              <a:spcAft>
                <a:spcPct val="25000"/>
              </a:spcAft>
              <a:buChar char="–"/>
              <a:defRPr sz="1200">
                <a:solidFill>
                  <a:schemeClr val="tx1"/>
                </a:solidFill>
                <a:latin typeface="Arial" panose="020B0604020202020204" pitchFamily="34" charset="0"/>
              </a:defRPr>
            </a:lvl2pPr>
            <a:lvl3pPr marL="1143000" indent="-228600" algn="just">
              <a:spcBef>
                <a:spcPct val="25000"/>
              </a:spcBef>
              <a:buClr>
                <a:srgbClr val="FF0000"/>
              </a:buClr>
              <a:buFont typeface="Arial" panose="020B0604020202020204" pitchFamily="34" charset="0"/>
              <a:buChar char="•"/>
              <a:defRPr sz="1100">
                <a:solidFill>
                  <a:schemeClr val="tx1"/>
                </a:solidFill>
                <a:latin typeface="Arial" panose="020B0604020202020204" pitchFamily="34" charset="0"/>
              </a:defRPr>
            </a:lvl3pPr>
            <a:lvl4pPr marL="1600200" indent="-228600" algn="just">
              <a:spcBef>
                <a:spcPct val="50000"/>
              </a:spcBef>
              <a:spcAft>
                <a:spcPct val="15000"/>
              </a:spcAft>
              <a:buClr>
                <a:schemeClr val="accent2"/>
              </a:buClr>
              <a:buFont typeface="Arial" panose="020B0604020202020204" pitchFamily="34" charset="0"/>
              <a:buChar char="►"/>
              <a:defRPr sz="1000">
                <a:solidFill>
                  <a:schemeClr val="tx1"/>
                </a:solidFill>
                <a:latin typeface="Arial" panose="020B0604020202020204" pitchFamily="34" charset="0"/>
              </a:defRPr>
            </a:lvl4pPr>
            <a:lvl5pPr marL="2057400" indent="-228600" algn="just">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5pPr>
            <a:lvl6pPr marL="25146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6pPr>
            <a:lvl7pPr marL="29718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7pPr>
            <a:lvl8pPr marL="34290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8pPr>
            <a:lvl9pPr marL="38862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9pPr>
          </a:lstStyle>
          <a:p>
            <a:pPr eaLnBrk="1" hangingPunct="1">
              <a:spcBef>
                <a:spcPct val="50000"/>
              </a:spcBef>
              <a:buFontTx/>
              <a:buNone/>
            </a:pPr>
            <a:r>
              <a:rPr lang="ru-RU" altLang="ru-RU" sz="1800" i="1" dirty="0">
                <a:solidFill>
                  <a:srgbClr val="0A2973"/>
                </a:solidFill>
              </a:rPr>
              <a:t>Динамика процентных ставок (в среднем за месяц)</a:t>
            </a:r>
            <a:endParaRPr lang="en-US" altLang="ru-RU" sz="1800" i="1" dirty="0">
              <a:solidFill>
                <a:srgbClr val="0A2973"/>
              </a:solidFill>
            </a:endParaRPr>
          </a:p>
        </p:txBody>
      </p:sp>
      <p:sp>
        <p:nvSpPr>
          <p:cNvPr id="7" name="McK 5. Source"/>
          <p:cNvSpPr>
            <a:spLocks noChangeArrowheads="1"/>
          </p:cNvSpPr>
          <p:nvPr>
            <p:custDataLst>
              <p:tags r:id="rId1"/>
            </p:custDataLst>
          </p:nvPr>
        </p:nvSpPr>
        <p:spPr bwMode="auto">
          <a:xfrm>
            <a:off x="379413" y="6446838"/>
            <a:ext cx="822801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marL="622300" indent="-622300" defTabSz="912813">
              <a:tabLst>
                <a:tab pos="625475" algn="l"/>
              </a:tabLst>
              <a:defRPr/>
            </a:pPr>
            <a:r>
              <a:rPr lang="ru-RU" sz="1000" i="1" dirty="0">
                <a:latin typeface="+mj-lt"/>
              </a:rPr>
              <a:t>Источник</a:t>
            </a:r>
            <a:r>
              <a:rPr lang="en-US" sz="1000" i="1" dirty="0">
                <a:latin typeface="+mj-lt"/>
              </a:rPr>
              <a:t>: </a:t>
            </a:r>
            <a:r>
              <a:rPr lang="ru-RU" sz="1000" i="1" dirty="0">
                <a:latin typeface="+mj-lt"/>
              </a:rPr>
              <a:t>Банк России, ИП </a:t>
            </a:r>
            <a:r>
              <a:rPr lang="ru-RU" sz="1000" i="1" dirty="0" err="1">
                <a:latin typeface="+mj-lt"/>
              </a:rPr>
              <a:t>Гимадиев</a:t>
            </a:r>
            <a:r>
              <a:rPr lang="ru-RU" sz="1000" i="1" dirty="0">
                <a:latin typeface="+mj-lt"/>
              </a:rPr>
              <a:t>, расчеты ВТБ24, </a:t>
            </a:r>
            <a:endParaRPr lang="en-US" sz="1000" i="1" dirty="0">
              <a:latin typeface="+mj-lt"/>
            </a:endParaRPr>
          </a:p>
        </p:txBody>
      </p:sp>
      <p:pic>
        <p:nvPicPr>
          <p:cNvPr id="2" name="Рисунок 1"/>
          <p:cNvPicPr>
            <a:picLocks noChangeAspect="1"/>
          </p:cNvPicPr>
          <p:nvPr/>
        </p:nvPicPr>
        <p:blipFill>
          <a:blip r:embed="rId3"/>
          <a:stretch>
            <a:fillRect/>
          </a:stretch>
        </p:blipFill>
        <p:spPr>
          <a:xfrm>
            <a:off x="247650" y="908720"/>
            <a:ext cx="8648700" cy="54178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Номер слайда 1"/>
          <p:cNvSpPr>
            <a:spLocks noGrp="1"/>
          </p:cNvSpPr>
          <p:nvPr>
            <p:ph type="sldNum" sz="quarter" idx="10"/>
          </p:nvPr>
        </p:nvSpPr>
        <p:spPr>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fld id="{254ACEAE-9AC5-419C-AED2-0C63FCE3CE9B}" type="slidenum">
              <a:rPr lang="ru-RU" altLang="ru-RU" sz="1400">
                <a:solidFill>
                  <a:schemeClr val="tx1"/>
                </a:solidFill>
              </a:rPr>
              <a:pPr/>
              <a:t>6</a:t>
            </a:fld>
            <a:endParaRPr lang="ru-RU" altLang="ru-RU" sz="1400">
              <a:solidFill>
                <a:schemeClr val="tx1"/>
              </a:solidFill>
            </a:endParaRPr>
          </a:p>
        </p:txBody>
      </p:sp>
      <p:sp>
        <p:nvSpPr>
          <p:cNvPr id="17411" name="Text Box 5"/>
          <p:cNvSpPr txBox="1">
            <a:spLocks noChangeArrowheads="1"/>
          </p:cNvSpPr>
          <p:nvPr>
            <p:custDataLst>
              <p:tags r:id="rId1"/>
            </p:custDataLst>
          </p:nvPr>
        </p:nvSpPr>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45701" rIns="72000" bIns="45701" anchor="ctr"/>
          <a:lstStyle>
            <a:lvl1pPr defTabSz="912813">
              <a:spcBef>
                <a:spcPct val="20000"/>
              </a:spcBef>
              <a:buChar char="•"/>
              <a:defRPr sz="1400" b="1">
                <a:solidFill>
                  <a:schemeClr val="tx1"/>
                </a:solidFill>
                <a:latin typeface="Arial" panose="020B0604020202020204" pitchFamily="34" charset="0"/>
              </a:defRPr>
            </a:lvl1pPr>
            <a:lvl2pPr marL="742950" indent="-285750" algn="just" defTabSz="912813">
              <a:lnSpc>
                <a:spcPct val="115000"/>
              </a:lnSpc>
              <a:spcBef>
                <a:spcPct val="50000"/>
              </a:spcBef>
              <a:spcAft>
                <a:spcPct val="25000"/>
              </a:spcAft>
              <a:buChar char="–"/>
              <a:defRPr sz="1200">
                <a:solidFill>
                  <a:schemeClr val="tx1"/>
                </a:solidFill>
                <a:latin typeface="Arial" panose="020B0604020202020204" pitchFamily="34" charset="0"/>
              </a:defRPr>
            </a:lvl2pPr>
            <a:lvl3pPr marL="1143000" indent="-228600" algn="just" defTabSz="912813">
              <a:spcBef>
                <a:spcPct val="25000"/>
              </a:spcBef>
              <a:buClr>
                <a:srgbClr val="FF0000"/>
              </a:buClr>
              <a:buFont typeface="Arial" panose="020B0604020202020204" pitchFamily="34" charset="0"/>
              <a:buChar char="•"/>
              <a:defRPr sz="1100">
                <a:solidFill>
                  <a:schemeClr val="tx1"/>
                </a:solidFill>
                <a:latin typeface="Arial" panose="020B0604020202020204" pitchFamily="34" charset="0"/>
              </a:defRPr>
            </a:lvl3pPr>
            <a:lvl4pPr marL="1600200" indent="-228600" algn="just" defTabSz="912813">
              <a:spcBef>
                <a:spcPct val="50000"/>
              </a:spcBef>
              <a:spcAft>
                <a:spcPct val="15000"/>
              </a:spcAft>
              <a:buClr>
                <a:schemeClr val="accent2"/>
              </a:buClr>
              <a:buFont typeface="Arial" panose="020B0604020202020204" pitchFamily="34" charset="0"/>
              <a:buChar char="►"/>
              <a:defRPr sz="1000">
                <a:solidFill>
                  <a:schemeClr val="tx1"/>
                </a:solidFill>
                <a:latin typeface="Arial" panose="020B0604020202020204" pitchFamily="34" charset="0"/>
              </a:defRPr>
            </a:lvl4pPr>
            <a:lvl5pPr marL="2057400" indent="-228600" algn="just" defTabSz="912813">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5pPr>
            <a:lvl6pPr marL="2514600" indent="-228600" algn="just" defTabSz="912813"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6pPr>
            <a:lvl7pPr marL="2971800" indent="-228600" algn="just" defTabSz="912813"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7pPr>
            <a:lvl8pPr marL="3429000" indent="-228600" algn="just" defTabSz="912813"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8pPr>
            <a:lvl9pPr marL="3886200" indent="-228600" algn="just" defTabSz="912813"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9pPr>
          </a:lstStyle>
          <a:p>
            <a:pPr eaLnBrk="1" hangingPunct="1">
              <a:spcBef>
                <a:spcPct val="50000"/>
              </a:spcBef>
              <a:buFontTx/>
              <a:buNone/>
            </a:pPr>
            <a:r>
              <a:rPr lang="ru-RU" altLang="ru-RU" sz="1800" i="1">
                <a:solidFill>
                  <a:srgbClr val="0A2973"/>
                </a:solidFill>
              </a:rPr>
              <a:t>Привлеченные средства населения</a:t>
            </a:r>
          </a:p>
        </p:txBody>
      </p:sp>
      <p:sp>
        <p:nvSpPr>
          <p:cNvPr id="17412" name="McK 5. Source"/>
          <p:cNvSpPr>
            <a:spLocks noChangeArrowheads="1"/>
          </p:cNvSpPr>
          <p:nvPr>
            <p:custDataLst>
              <p:tags r:id="rId2"/>
            </p:custDataLst>
          </p:nvPr>
        </p:nvSpPr>
        <p:spPr bwMode="auto">
          <a:xfrm>
            <a:off x="250825" y="6265863"/>
            <a:ext cx="87852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622300" indent="-622300" defTabSz="912813">
              <a:spcBef>
                <a:spcPct val="20000"/>
              </a:spcBef>
              <a:buChar char="•"/>
              <a:tabLst>
                <a:tab pos="625475" algn="l"/>
              </a:tabLst>
              <a:defRPr sz="1400" b="1">
                <a:solidFill>
                  <a:schemeClr val="tx1"/>
                </a:solidFill>
                <a:latin typeface="Arial" panose="020B0604020202020204" pitchFamily="34" charset="0"/>
              </a:defRPr>
            </a:lvl1pPr>
            <a:lvl2pPr marL="742950" indent="-285750" algn="just" defTabSz="912813">
              <a:lnSpc>
                <a:spcPct val="115000"/>
              </a:lnSpc>
              <a:spcBef>
                <a:spcPct val="50000"/>
              </a:spcBef>
              <a:spcAft>
                <a:spcPct val="25000"/>
              </a:spcAft>
              <a:buChar char="–"/>
              <a:tabLst>
                <a:tab pos="625475" algn="l"/>
              </a:tabLst>
              <a:defRPr sz="1200">
                <a:solidFill>
                  <a:schemeClr val="tx1"/>
                </a:solidFill>
                <a:latin typeface="Arial" panose="020B0604020202020204" pitchFamily="34" charset="0"/>
              </a:defRPr>
            </a:lvl2pPr>
            <a:lvl3pPr marL="1143000" indent="-228600" algn="just" defTabSz="912813">
              <a:spcBef>
                <a:spcPct val="25000"/>
              </a:spcBef>
              <a:buClr>
                <a:srgbClr val="FF0000"/>
              </a:buClr>
              <a:buFont typeface="Arial" panose="020B0604020202020204" pitchFamily="34" charset="0"/>
              <a:buChar char="•"/>
              <a:tabLst>
                <a:tab pos="625475" algn="l"/>
              </a:tabLst>
              <a:defRPr sz="1100">
                <a:solidFill>
                  <a:schemeClr val="tx1"/>
                </a:solidFill>
                <a:latin typeface="Arial" panose="020B0604020202020204" pitchFamily="34" charset="0"/>
              </a:defRPr>
            </a:lvl3pPr>
            <a:lvl4pPr marL="1600200" indent="-228600" algn="just" defTabSz="912813">
              <a:spcBef>
                <a:spcPct val="50000"/>
              </a:spcBef>
              <a:spcAft>
                <a:spcPct val="15000"/>
              </a:spcAft>
              <a:buClr>
                <a:schemeClr val="accent2"/>
              </a:buClr>
              <a:buFont typeface="Arial" panose="020B0604020202020204" pitchFamily="34" charset="0"/>
              <a:buChar char="►"/>
              <a:tabLst>
                <a:tab pos="625475" algn="l"/>
              </a:tabLst>
              <a:defRPr sz="1000">
                <a:solidFill>
                  <a:schemeClr val="tx1"/>
                </a:solidFill>
                <a:latin typeface="Arial" panose="020B0604020202020204" pitchFamily="34" charset="0"/>
              </a:defRPr>
            </a:lvl4pPr>
            <a:lvl5pPr marL="2057400" indent="-228600" algn="just" defTabSz="912813">
              <a:spcBef>
                <a:spcPct val="10000"/>
              </a:spcBef>
              <a:spcAft>
                <a:spcPct val="10000"/>
              </a:spcAft>
              <a:buClr>
                <a:schemeClr val="accent2"/>
              </a:buClr>
              <a:buFont typeface="Wingdings" panose="05000000000000000000" pitchFamily="2" charset="2"/>
              <a:buChar char="§"/>
              <a:tabLst>
                <a:tab pos="625475" algn="l"/>
              </a:tabLst>
              <a:defRPr sz="1000">
                <a:solidFill>
                  <a:schemeClr val="tx1"/>
                </a:solidFill>
                <a:latin typeface="Arial" panose="020B0604020202020204" pitchFamily="34" charset="0"/>
              </a:defRPr>
            </a:lvl5pPr>
            <a:lvl6pPr marL="2514600" indent="-228600" algn="just" defTabSz="912813" eaLnBrk="0" fontAlgn="base" hangingPunct="0">
              <a:spcBef>
                <a:spcPct val="10000"/>
              </a:spcBef>
              <a:spcAft>
                <a:spcPct val="10000"/>
              </a:spcAft>
              <a:buClr>
                <a:schemeClr val="accent2"/>
              </a:buClr>
              <a:buFont typeface="Wingdings" panose="05000000000000000000" pitchFamily="2" charset="2"/>
              <a:buChar char="§"/>
              <a:tabLst>
                <a:tab pos="625475" algn="l"/>
              </a:tabLst>
              <a:defRPr sz="1000">
                <a:solidFill>
                  <a:schemeClr val="tx1"/>
                </a:solidFill>
                <a:latin typeface="Arial" panose="020B0604020202020204" pitchFamily="34" charset="0"/>
              </a:defRPr>
            </a:lvl6pPr>
            <a:lvl7pPr marL="2971800" indent="-228600" algn="just" defTabSz="912813" eaLnBrk="0" fontAlgn="base" hangingPunct="0">
              <a:spcBef>
                <a:spcPct val="10000"/>
              </a:spcBef>
              <a:spcAft>
                <a:spcPct val="10000"/>
              </a:spcAft>
              <a:buClr>
                <a:schemeClr val="accent2"/>
              </a:buClr>
              <a:buFont typeface="Wingdings" panose="05000000000000000000" pitchFamily="2" charset="2"/>
              <a:buChar char="§"/>
              <a:tabLst>
                <a:tab pos="625475" algn="l"/>
              </a:tabLst>
              <a:defRPr sz="1000">
                <a:solidFill>
                  <a:schemeClr val="tx1"/>
                </a:solidFill>
                <a:latin typeface="Arial" panose="020B0604020202020204" pitchFamily="34" charset="0"/>
              </a:defRPr>
            </a:lvl7pPr>
            <a:lvl8pPr marL="3429000" indent="-228600" algn="just" defTabSz="912813" eaLnBrk="0" fontAlgn="base" hangingPunct="0">
              <a:spcBef>
                <a:spcPct val="10000"/>
              </a:spcBef>
              <a:spcAft>
                <a:spcPct val="10000"/>
              </a:spcAft>
              <a:buClr>
                <a:schemeClr val="accent2"/>
              </a:buClr>
              <a:buFont typeface="Wingdings" panose="05000000000000000000" pitchFamily="2" charset="2"/>
              <a:buChar char="§"/>
              <a:tabLst>
                <a:tab pos="625475" algn="l"/>
              </a:tabLst>
              <a:defRPr sz="1000">
                <a:solidFill>
                  <a:schemeClr val="tx1"/>
                </a:solidFill>
                <a:latin typeface="Arial" panose="020B0604020202020204" pitchFamily="34" charset="0"/>
              </a:defRPr>
            </a:lvl8pPr>
            <a:lvl9pPr marL="3886200" indent="-228600" algn="just" defTabSz="912813" eaLnBrk="0" fontAlgn="base" hangingPunct="0">
              <a:spcBef>
                <a:spcPct val="10000"/>
              </a:spcBef>
              <a:spcAft>
                <a:spcPct val="10000"/>
              </a:spcAft>
              <a:buClr>
                <a:schemeClr val="accent2"/>
              </a:buClr>
              <a:buFont typeface="Wingdings" panose="05000000000000000000" pitchFamily="2" charset="2"/>
              <a:buChar char="§"/>
              <a:tabLst>
                <a:tab pos="625475" algn="l"/>
              </a:tabLst>
              <a:defRPr sz="1000">
                <a:solidFill>
                  <a:schemeClr val="tx1"/>
                </a:solidFill>
                <a:latin typeface="Arial" panose="020B0604020202020204" pitchFamily="34" charset="0"/>
              </a:defRPr>
            </a:lvl9pPr>
          </a:lstStyle>
          <a:p>
            <a:pPr eaLnBrk="1" hangingPunct="1">
              <a:spcBef>
                <a:spcPct val="0"/>
              </a:spcBef>
              <a:buFontTx/>
              <a:buNone/>
            </a:pPr>
            <a:r>
              <a:rPr lang="ru-RU" altLang="ru-RU" sz="1100" b="0" i="1">
                <a:solidFill>
                  <a:srgbClr val="000000"/>
                </a:solidFill>
              </a:rPr>
              <a:t>Источник</a:t>
            </a:r>
            <a:r>
              <a:rPr lang="en-US" altLang="ru-RU" sz="1100" b="0" i="1">
                <a:solidFill>
                  <a:srgbClr val="000000"/>
                </a:solidFill>
              </a:rPr>
              <a:t>: </a:t>
            </a:r>
            <a:r>
              <a:rPr lang="ru-RU" altLang="ru-RU" sz="1100" b="0" i="1">
                <a:solidFill>
                  <a:srgbClr val="000000"/>
                </a:solidFill>
              </a:rPr>
              <a:t>Банк России, расчеты ВТБ24</a:t>
            </a:r>
          </a:p>
        </p:txBody>
      </p:sp>
      <p:sp>
        <p:nvSpPr>
          <p:cNvPr id="6" name="Прямоугольник 9"/>
          <p:cNvSpPr>
            <a:spLocks noChangeArrowheads="1"/>
          </p:cNvSpPr>
          <p:nvPr/>
        </p:nvSpPr>
        <p:spPr bwMode="auto">
          <a:xfrm>
            <a:off x="395288" y="836613"/>
            <a:ext cx="85709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400" b="1">
                <a:solidFill>
                  <a:schemeClr val="tx1"/>
                </a:solidFill>
                <a:latin typeface="Arial" panose="020B0604020202020204" pitchFamily="34" charset="0"/>
              </a:defRPr>
            </a:lvl1pPr>
            <a:lvl2pPr marL="742950" indent="-285750" algn="just">
              <a:lnSpc>
                <a:spcPct val="115000"/>
              </a:lnSpc>
              <a:spcBef>
                <a:spcPct val="50000"/>
              </a:spcBef>
              <a:spcAft>
                <a:spcPct val="25000"/>
              </a:spcAft>
              <a:buChar char="–"/>
              <a:defRPr sz="1200">
                <a:solidFill>
                  <a:schemeClr val="tx1"/>
                </a:solidFill>
                <a:latin typeface="Arial" panose="020B0604020202020204" pitchFamily="34" charset="0"/>
              </a:defRPr>
            </a:lvl2pPr>
            <a:lvl3pPr marL="1143000" indent="-228600" algn="just">
              <a:spcBef>
                <a:spcPct val="25000"/>
              </a:spcBef>
              <a:buClr>
                <a:srgbClr val="FF0000"/>
              </a:buClr>
              <a:buFont typeface="Arial" panose="020B0604020202020204" pitchFamily="34" charset="0"/>
              <a:buChar char="•"/>
              <a:defRPr sz="1100">
                <a:solidFill>
                  <a:schemeClr val="tx1"/>
                </a:solidFill>
                <a:latin typeface="Arial" panose="020B0604020202020204" pitchFamily="34" charset="0"/>
              </a:defRPr>
            </a:lvl3pPr>
            <a:lvl4pPr marL="1600200" indent="-228600" algn="just">
              <a:spcBef>
                <a:spcPct val="50000"/>
              </a:spcBef>
              <a:spcAft>
                <a:spcPct val="15000"/>
              </a:spcAft>
              <a:buClr>
                <a:schemeClr val="accent2"/>
              </a:buClr>
              <a:buFont typeface="Arial" panose="020B0604020202020204" pitchFamily="34" charset="0"/>
              <a:buChar char="►"/>
              <a:defRPr sz="1000">
                <a:solidFill>
                  <a:schemeClr val="tx1"/>
                </a:solidFill>
                <a:latin typeface="Arial" panose="020B0604020202020204" pitchFamily="34" charset="0"/>
              </a:defRPr>
            </a:lvl4pPr>
            <a:lvl5pPr marL="2057400" indent="-228600" algn="just">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5pPr>
            <a:lvl6pPr marL="25146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6pPr>
            <a:lvl7pPr marL="29718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7pPr>
            <a:lvl8pPr marL="34290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8pPr>
            <a:lvl9pPr marL="38862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9pPr>
          </a:lstStyle>
          <a:p>
            <a:pPr eaLnBrk="1" hangingPunct="1">
              <a:spcBef>
                <a:spcPct val="0"/>
              </a:spcBef>
              <a:buClr>
                <a:srgbClr val="FF0000"/>
              </a:buClr>
              <a:buFont typeface="Wingdings" panose="05000000000000000000" pitchFamily="2" charset="2"/>
              <a:buChar char="ü"/>
            </a:pPr>
            <a:r>
              <a:rPr lang="ru-RU" altLang="ru-RU" b="0" dirty="0"/>
              <a:t>  </a:t>
            </a:r>
            <a:r>
              <a:rPr lang="ru-RU" altLang="ru-RU" b="0" dirty="0" smtClean="0"/>
              <a:t>За январь-июнь 2016 года портфель привлеченных средств физлиц </a:t>
            </a:r>
            <a:r>
              <a:rPr lang="en-US" altLang="ru-RU" b="0" dirty="0" smtClean="0"/>
              <a:t> </a:t>
            </a:r>
            <a:r>
              <a:rPr lang="ru-RU" altLang="ru-RU" b="0" dirty="0" smtClean="0"/>
              <a:t>сократился </a:t>
            </a:r>
            <a:r>
              <a:rPr lang="ru-RU" altLang="ru-RU" b="0" dirty="0"/>
              <a:t>на </a:t>
            </a:r>
            <a:r>
              <a:rPr lang="en-US" altLang="ru-RU" b="0" dirty="0"/>
              <a:t>0</a:t>
            </a:r>
            <a:r>
              <a:rPr lang="ru-RU" altLang="ru-RU" b="0" dirty="0" smtClean="0"/>
              <a:t>,</a:t>
            </a:r>
            <a:r>
              <a:rPr lang="en-US" altLang="ru-RU" b="0" dirty="0" smtClean="0"/>
              <a:t>7</a:t>
            </a:r>
            <a:r>
              <a:rPr lang="ru-RU" altLang="ru-RU" b="0" dirty="0" smtClean="0"/>
              <a:t>% (без учета переоценки – увеличился на </a:t>
            </a:r>
            <a:r>
              <a:rPr lang="en-US" altLang="ru-RU" b="0" dirty="0" smtClean="0"/>
              <a:t>2</a:t>
            </a:r>
            <a:r>
              <a:rPr lang="ru-RU" altLang="ru-RU" b="0" dirty="0" smtClean="0"/>
              <a:t>,</a:t>
            </a:r>
            <a:r>
              <a:rPr lang="en-US" altLang="ru-RU" b="0" dirty="0" smtClean="0"/>
              <a:t>8</a:t>
            </a:r>
            <a:r>
              <a:rPr lang="ru-RU" altLang="ru-RU" b="0" dirty="0" smtClean="0"/>
              <a:t>%).</a:t>
            </a:r>
            <a:endParaRPr lang="ru-RU" altLang="ru-RU" b="0" dirty="0"/>
          </a:p>
        </p:txBody>
      </p:sp>
      <p:sp>
        <p:nvSpPr>
          <p:cNvPr id="8" name="Rectangle 2"/>
          <p:cNvSpPr>
            <a:spLocks noChangeArrowheads="1"/>
          </p:cNvSpPr>
          <p:nvPr/>
        </p:nvSpPr>
        <p:spPr bwMode="auto">
          <a:xfrm>
            <a:off x="250825" y="6021288"/>
            <a:ext cx="184943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30774" tIns="39079" rIns="30774" bIns="39079" anchor="ctr"/>
          <a:lstStyle>
            <a:lvl1pPr marL="342900" indent="-342900">
              <a:spcBef>
                <a:spcPct val="20000"/>
              </a:spcBef>
              <a:buChar char="•"/>
              <a:defRPr sz="1400" b="1">
                <a:solidFill>
                  <a:schemeClr val="tx1"/>
                </a:solidFill>
                <a:latin typeface="Arial" panose="020B0604020202020204" pitchFamily="34" charset="0"/>
              </a:defRPr>
            </a:lvl1pPr>
            <a:lvl2pPr marL="742950" indent="-285750" algn="just">
              <a:lnSpc>
                <a:spcPct val="115000"/>
              </a:lnSpc>
              <a:spcBef>
                <a:spcPct val="50000"/>
              </a:spcBef>
              <a:spcAft>
                <a:spcPct val="25000"/>
              </a:spcAft>
              <a:buChar char="–"/>
              <a:defRPr sz="1200">
                <a:solidFill>
                  <a:schemeClr val="tx1"/>
                </a:solidFill>
                <a:latin typeface="Arial" panose="020B0604020202020204" pitchFamily="34" charset="0"/>
              </a:defRPr>
            </a:lvl2pPr>
            <a:lvl3pPr marL="1143000" indent="-228600" algn="just">
              <a:spcBef>
                <a:spcPct val="25000"/>
              </a:spcBef>
              <a:buClr>
                <a:srgbClr val="FF0000"/>
              </a:buClr>
              <a:buFont typeface="Arial" panose="020B0604020202020204" pitchFamily="34" charset="0"/>
              <a:buChar char="•"/>
              <a:defRPr sz="1100">
                <a:solidFill>
                  <a:schemeClr val="tx1"/>
                </a:solidFill>
                <a:latin typeface="Arial" panose="020B0604020202020204" pitchFamily="34" charset="0"/>
              </a:defRPr>
            </a:lvl3pPr>
            <a:lvl4pPr marL="1600200" indent="-228600" algn="just">
              <a:spcBef>
                <a:spcPct val="50000"/>
              </a:spcBef>
              <a:spcAft>
                <a:spcPct val="15000"/>
              </a:spcAft>
              <a:buClr>
                <a:schemeClr val="accent2"/>
              </a:buClr>
              <a:buFont typeface="Arial" panose="020B0604020202020204" pitchFamily="34" charset="0"/>
              <a:buChar char="►"/>
              <a:defRPr sz="1000">
                <a:solidFill>
                  <a:schemeClr val="tx1"/>
                </a:solidFill>
                <a:latin typeface="Arial" panose="020B0604020202020204" pitchFamily="34" charset="0"/>
              </a:defRPr>
            </a:lvl4pPr>
            <a:lvl5pPr marL="2057400" indent="-228600" algn="just">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5pPr>
            <a:lvl6pPr marL="25146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6pPr>
            <a:lvl7pPr marL="29718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7pPr>
            <a:lvl8pPr marL="34290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8pPr>
            <a:lvl9pPr marL="38862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9pPr>
          </a:lstStyle>
          <a:p>
            <a:pPr eaLnBrk="1" hangingPunct="1">
              <a:lnSpc>
                <a:spcPct val="80000"/>
              </a:lnSpc>
              <a:spcBef>
                <a:spcPct val="0"/>
              </a:spcBef>
              <a:buClr>
                <a:srgbClr val="FF0200"/>
              </a:buClr>
              <a:buFontTx/>
              <a:buNone/>
            </a:pPr>
            <a:r>
              <a:rPr lang="ru-RU" altLang="ru-RU" sz="1000" b="0" i="1" dirty="0" smtClean="0">
                <a:solidFill>
                  <a:srgbClr val="000000"/>
                </a:solidFill>
              </a:rPr>
              <a:t>* 01.0</a:t>
            </a:r>
            <a:r>
              <a:rPr lang="en-US" altLang="ru-RU" sz="1000" b="0" i="1" dirty="0" smtClean="0">
                <a:solidFill>
                  <a:srgbClr val="000000"/>
                </a:solidFill>
              </a:rPr>
              <a:t>7</a:t>
            </a:r>
            <a:r>
              <a:rPr lang="ru-RU" altLang="ru-RU" sz="1000" b="0" i="1" dirty="0" smtClean="0">
                <a:solidFill>
                  <a:srgbClr val="000000"/>
                </a:solidFill>
              </a:rPr>
              <a:t>.2016 к 01.0</a:t>
            </a:r>
            <a:r>
              <a:rPr lang="en-US" altLang="ru-RU" sz="1000" b="0" i="1" dirty="0" smtClean="0">
                <a:solidFill>
                  <a:srgbClr val="000000"/>
                </a:solidFill>
              </a:rPr>
              <a:t>7</a:t>
            </a:r>
            <a:r>
              <a:rPr lang="ru-RU" altLang="ru-RU" sz="1000" b="0" i="1" dirty="0" smtClean="0">
                <a:solidFill>
                  <a:srgbClr val="000000"/>
                </a:solidFill>
              </a:rPr>
              <a:t>.2015</a:t>
            </a:r>
            <a:endParaRPr lang="ru-RU" altLang="ru-RU" sz="1000" b="0" i="1" dirty="0">
              <a:solidFill>
                <a:srgbClr val="0000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509297"/>
            <a:ext cx="6933294" cy="4511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33A4D115-8F1E-44B0-B43C-9C7AE03360BA}" type="slidenum">
              <a:rPr lang="ru-RU" smtClean="0"/>
              <a:pPr>
                <a:defRPr/>
              </a:pPr>
              <a:t>7</a:t>
            </a:fld>
            <a:endParaRPr lang="ru-RU"/>
          </a:p>
        </p:txBody>
      </p:sp>
      <p:sp>
        <p:nvSpPr>
          <p:cNvPr id="6" name="Text Box 2"/>
          <p:cNvSpPr txBox="1">
            <a:spLocks noChangeArrowheads="1"/>
          </p:cNvSpPr>
          <p:nvPr/>
        </p:nvSpPr>
        <p:spPr bwMode="auto">
          <a:xfrm>
            <a:off x="87902" y="260648"/>
            <a:ext cx="83718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spcBef>
                <a:spcPct val="50000"/>
              </a:spcBef>
              <a:buFontTx/>
              <a:buNone/>
              <a:defRPr sz="1800" b="1" i="1">
                <a:solidFill>
                  <a:srgbClr val="0A2973"/>
                </a:solidFill>
              </a:defRPr>
            </a:lvl1pPr>
            <a:lvl2pPr marL="742950" indent="-285750" algn="just">
              <a:lnSpc>
                <a:spcPct val="115000"/>
              </a:lnSpc>
              <a:spcBef>
                <a:spcPct val="50000"/>
              </a:spcBef>
              <a:spcAft>
                <a:spcPct val="25000"/>
              </a:spcAft>
              <a:buChar char="–"/>
              <a:defRPr sz="1200"/>
            </a:lvl2pPr>
            <a:lvl3pPr marL="1143000" indent="-228600" algn="just">
              <a:spcBef>
                <a:spcPct val="25000"/>
              </a:spcBef>
              <a:buClr>
                <a:srgbClr val="FF0000"/>
              </a:buClr>
              <a:buFont typeface="Arial" panose="020B0604020202020204" pitchFamily="34" charset="0"/>
              <a:buChar char="•"/>
              <a:defRPr sz="1100"/>
            </a:lvl3pPr>
            <a:lvl4pPr marL="1600200" indent="-228600" algn="just">
              <a:spcBef>
                <a:spcPct val="50000"/>
              </a:spcBef>
              <a:spcAft>
                <a:spcPct val="15000"/>
              </a:spcAft>
              <a:buClr>
                <a:schemeClr val="accent2"/>
              </a:buClr>
              <a:buFont typeface="Arial" panose="020B0604020202020204" pitchFamily="34" charset="0"/>
              <a:buChar char="►"/>
              <a:defRPr sz="1000"/>
            </a:lvl4pPr>
            <a:lvl5pPr marL="2057400" indent="-228600" algn="just">
              <a:spcBef>
                <a:spcPct val="10000"/>
              </a:spcBef>
              <a:spcAft>
                <a:spcPct val="10000"/>
              </a:spcAft>
              <a:buClr>
                <a:schemeClr val="accent2"/>
              </a:buClr>
              <a:buFont typeface="Wingdings" panose="05000000000000000000" pitchFamily="2" charset="2"/>
              <a:buChar char="§"/>
              <a:defRPr sz="1000"/>
            </a:lvl5pPr>
            <a:lvl6pPr marL="2514600" indent="-228600" algn="just" eaLnBrk="0" fontAlgn="base" hangingPunct="0">
              <a:spcBef>
                <a:spcPct val="10000"/>
              </a:spcBef>
              <a:spcAft>
                <a:spcPct val="10000"/>
              </a:spcAft>
              <a:buClr>
                <a:schemeClr val="accent2"/>
              </a:buClr>
              <a:buFont typeface="Wingdings" panose="05000000000000000000" pitchFamily="2" charset="2"/>
              <a:buChar char="§"/>
              <a:defRPr sz="1000"/>
            </a:lvl6pPr>
            <a:lvl7pPr marL="2971800" indent="-228600" algn="just" eaLnBrk="0" fontAlgn="base" hangingPunct="0">
              <a:spcBef>
                <a:spcPct val="10000"/>
              </a:spcBef>
              <a:spcAft>
                <a:spcPct val="10000"/>
              </a:spcAft>
              <a:buClr>
                <a:schemeClr val="accent2"/>
              </a:buClr>
              <a:buFont typeface="Wingdings" panose="05000000000000000000" pitchFamily="2" charset="2"/>
              <a:buChar char="§"/>
              <a:defRPr sz="1000"/>
            </a:lvl7pPr>
            <a:lvl8pPr marL="3429000" indent="-228600" algn="just" eaLnBrk="0" fontAlgn="base" hangingPunct="0">
              <a:spcBef>
                <a:spcPct val="10000"/>
              </a:spcBef>
              <a:spcAft>
                <a:spcPct val="10000"/>
              </a:spcAft>
              <a:buClr>
                <a:schemeClr val="accent2"/>
              </a:buClr>
              <a:buFont typeface="Wingdings" panose="05000000000000000000" pitchFamily="2" charset="2"/>
              <a:buChar char="§"/>
              <a:defRPr sz="1000"/>
            </a:lvl8pPr>
            <a:lvl9pPr marL="3886200" indent="-228600" algn="just" eaLnBrk="0" fontAlgn="base" hangingPunct="0">
              <a:spcBef>
                <a:spcPct val="10000"/>
              </a:spcBef>
              <a:spcAft>
                <a:spcPct val="10000"/>
              </a:spcAft>
              <a:buClr>
                <a:schemeClr val="accent2"/>
              </a:buClr>
              <a:buFont typeface="Wingdings" panose="05000000000000000000" pitchFamily="2" charset="2"/>
              <a:buChar char="§"/>
              <a:defRPr sz="1000"/>
            </a:lvl9pPr>
          </a:lstStyle>
          <a:p>
            <a:r>
              <a:rPr lang="ru-RU" dirty="0"/>
              <a:t>Отношение кредитов физическим лицам к ВВП </a:t>
            </a:r>
          </a:p>
        </p:txBody>
      </p:sp>
      <p:sp>
        <p:nvSpPr>
          <p:cNvPr id="7" name="TextBox 6"/>
          <p:cNvSpPr txBox="1"/>
          <p:nvPr/>
        </p:nvSpPr>
        <p:spPr>
          <a:xfrm>
            <a:off x="0" y="6627168"/>
            <a:ext cx="3116412" cy="230832"/>
          </a:xfrm>
          <a:prstGeom prst="rect">
            <a:avLst/>
          </a:prstGeom>
          <a:noFill/>
        </p:spPr>
        <p:txBody>
          <a:bodyPr wrap="square" rtlCol="0">
            <a:spAutoFit/>
          </a:bodyPr>
          <a:lstStyle/>
          <a:p>
            <a:r>
              <a:rPr lang="ru-RU" sz="900" i="1" dirty="0" smtClean="0"/>
              <a:t>Источники: МВФ, ЦБ стран, расчеты ВТБ24</a:t>
            </a:r>
            <a:endParaRPr lang="ru-RU" sz="900" i="1" dirty="0"/>
          </a:p>
        </p:txBody>
      </p:sp>
      <p:pic>
        <p:nvPicPr>
          <p:cNvPr id="3" name="Рисунок 2"/>
          <p:cNvPicPr>
            <a:picLocks noChangeAspect="1"/>
          </p:cNvPicPr>
          <p:nvPr/>
        </p:nvPicPr>
        <p:blipFill>
          <a:blip r:embed="rId2"/>
          <a:stretch>
            <a:fillRect/>
          </a:stretch>
        </p:blipFill>
        <p:spPr>
          <a:xfrm>
            <a:off x="87902" y="1268760"/>
            <a:ext cx="8856984" cy="5029020"/>
          </a:xfrm>
          <a:prstGeom prst="rect">
            <a:avLst/>
          </a:prstGeom>
        </p:spPr>
      </p:pic>
      <p:sp>
        <p:nvSpPr>
          <p:cNvPr id="8" name="Номер слайда 2"/>
          <p:cNvSpPr>
            <a:spLocks noGrp="1"/>
          </p:cNvSpPr>
          <p:nvPr>
            <p:ph type="sldNum" sz="quarter" idx="11"/>
          </p:nvPr>
        </p:nvSpPr>
        <p:spPr>
          <a:xfrm>
            <a:off x="7124700" y="6477000"/>
            <a:ext cx="1800225" cy="36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ru-RU" altLang="ru-RU" sz="1400" dirty="0"/>
              <a:t>7</a:t>
            </a:r>
            <a:endParaRPr lang="ru-RU" altLang="ru-RU" sz="1400" dirty="0" smtClean="0"/>
          </a:p>
        </p:txBody>
      </p:sp>
    </p:spTree>
    <p:extLst>
      <p:ext uri="{BB962C8B-B14F-4D97-AF65-F5344CB8AC3E}">
        <p14:creationId xmlns:p14="http://schemas.microsoft.com/office/powerpoint/2010/main" val="2186403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омер слайда 5"/>
          <p:cNvSpPr txBox="1">
            <a:spLocks noGrp="1"/>
          </p:cNvSpPr>
          <p:nvPr/>
        </p:nvSpPr>
        <p:spPr bwMode="auto">
          <a:xfrm>
            <a:off x="8459788" y="6524625"/>
            <a:ext cx="649287" cy="33337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ru-RU"/>
            </a:defPPr>
            <a:lvl1pPr algn="r" eaLnBrk="1" hangingPunct="1">
              <a:defRPr sz="1400"/>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7D37E851-9E43-4BFA-BF0C-106833649642}" type="slidenum">
              <a:rPr lang="ru-RU"/>
              <a:pPr/>
              <a:t>8</a:t>
            </a:fld>
            <a:endParaRPr lang="ru-RU" dirty="0"/>
          </a:p>
        </p:txBody>
      </p:sp>
      <p:sp>
        <p:nvSpPr>
          <p:cNvPr id="79" name="Text Box 2"/>
          <p:cNvSpPr txBox="1">
            <a:spLocks noChangeArrowheads="1"/>
          </p:cNvSpPr>
          <p:nvPr/>
        </p:nvSpPr>
        <p:spPr bwMode="auto">
          <a:xfrm>
            <a:off x="112951" y="116633"/>
            <a:ext cx="8563505"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10000"/>
              </a:spcBef>
            </a:pPr>
            <a:r>
              <a:rPr lang="ru-RU" sz="1800" b="1" i="1" dirty="0">
                <a:solidFill>
                  <a:srgbClr val="0A2973"/>
                </a:solidFill>
                <a:latin typeface="Arial" panose="020B0604020202020204" pitchFamily="34" charset="0"/>
              </a:rPr>
              <a:t>Структура портфеля кредитов физическим </a:t>
            </a:r>
            <a:r>
              <a:rPr lang="ru-RU" sz="1800" b="1" i="1" dirty="0" smtClean="0">
                <a:solidFill>
                  <a:srgbClr val="0A2973"/>
                </a:solidFill>
                <a:latin typeface="Arial" panose="020B0604020202020204" pitchFamily="34" charset="0"/>
              </a:rPr>
              <a:t>лицам</a:t>
            </a:r>
            <a:endParaRPr lang="ru-RU" sz="1800" b="1" i="1" dirty="0">
              <a:solidFill>
                <a:srgbClr val="0A2973"/>
              </a:solidFill>
              <a:latin typeface="Arial" panose="020B0604020202020204" pitchFamily="34" charset="0"/>
            </a:endParaRPr>
          </a:p>
        </p:txBody>
      </p:sp>
      <p:sp>
        <p:nvSpPr>
          <p:cNvPr id="9" name="TextBox 8"/>
          <p:cNvSpPr txBox="1"/>
          <p:nvPr/>
        </p:nvSpPr>
        <p:spPr>
          <a:xfrm>
            <a:off x="14156" y="6627168"/>
            <a:ext cx="3116412" cy="230832"/>
          </a:xfrm>
          <a:prstGeom prst="rect">
            <a:avLst/>
          </a:prstGeom>
          <a:noFill/>
        </p:spPr>
        <p:txBody>
          <a:bodyPr wrap="square" rtlCol="0">
            <a:spAutoFit/>
          </a:bodyPr>
          <a:lstStyle/>
          <a:p>
            <a:r>
              <a:rPr lang="ru-RU" sz="900" i="1" dirty="0" smtClean="0"/>
              <a:t>Источники: ЦБ стран, расчеты ВТБ24</a:t>
            </a:r>
            <a:endParaRPr lang="ru-RU" sz="900" i="1" dirty="0"/>
          </a:p>
        </p:txBody>
      </p:sp>
      <p:pic>
        <p:nvPicPr>
          <p:cNvPr id="4" name="Рисунок 3"/>
          <p:cNvPicPr>
            <a:picLocks noChangeAspect="1"/>
          </p:cNvPicPr>
          <p:nvPr/>
        </p:nvPicPr>
        <p:blipFill>
          <a:blip r:embed="rId2"/>
          <a:stretch>
            <a:fillRect/>
          </a:stretch>
        </p:blipFill>
        <p:spPr>
          <a:xfrm>
            <a:off x="112951" y="1180276"/>
            <a:ext cx="8923545" cy="5345068"/>
          </a:xfrm>
          <a:prstGeom prst="rect">
            <a:avLst/>
          </a:prstGeom>
        </p:spPr>
      </p:pic>
    </p:spTree>
    <p:extLst>
      <p:ext uri="{BB962C8B-B14F-4D97-AF65-F5344CB8AC3E}">
        <p14:creationId xmlns:p14="http://schemas.microsoft.com/office/powerpoint/2010/main" val="3293910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Номер слайда 1"/>
          <p:cNvSpPr>
            <a:spLocks noGrp="1"/>
          </p:cNvSpPr>
          <p:nvPr>
            <p:ph type="sldNum" sz="quarter" idx="10"/>
          </p:nvPr>
        </p:nvSpPr>
        <p:spPr>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fld id="{407F9DBF-0788-4480-9286-4E96BBBF0439}" type="slidenum">
              <a:rPr lang="ru-RU" altLang="ru-RU" sz="1400">
                <a:solidFill>
                  <a:schemeClr val="tx1"/>
                </a:solidFill>
              </a:rPr>
              <a:pPr/>
              <a:t>9</a:t>
            </a:fld>
            <a:endParaRPr lang="ru-RU" altLang="ru-RU" sz="1400">
              <a:solidFill>
                <a:schemeClr val="tx1"/>
              </a:solidFill>
            </a:endParaRPr>
          </a:p>
        </p:txBody>
      </p:sp>
      <p:sp>
        <p:nvSpPr>
          <p:cNvPr id="20483" name="Text Box 5"/>
          <p:cNvSpPr txBox="1">
            <a:spLocks noChangeArrowheads="1"/>
          </p:cNvSpPr>
          <p:nvPr>
            <p:custDataLst>
              <p:tags r:id="rId1"/>
            </p:custDataLst>
          </p:nvPr>
        </p:nvSpPr>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45701" rIns="72000" bIns="45701" anchor="ctr"/>
          <a:lstStyle>
            <a:lvl1pPr defTabSz="912813">
              <a:spcBef>
                <a:spcPct val="20000"/>
              </a:spcBef>
              <a:buChar char="•"/>
              <a:defRPr sz="1400" b="1">
                <a:solidFill>
                  <a:schemeClr val="tx1"/>
                </a:solidFill>
                <a:latin typeface="Arial" panose="020B0604020202020204" pitchFamily="34" charset="0"/>
              </a:defRPr>
            </a:lvl1pPr>
            <a:lvl2pPr marL="742950" indent="-285750" algn="just" defTabSz="912813">
              <a:lnSpc>
                <a:spcPct val="115000"/>
              </a:lnSpc>
              <a:spcBef>
                <a:spcPct val="50000"/>
              </a:spcBef>
              <a:spcAft>
                <a:spcPct val="25000"/>
              </a:spcAft>
              <a:buChar char="–"/>
              <a:defRPr sz="1200">
                <a:solidFill>
                  <a:schemeClr val="tx1"/>
                </a:solidFill>
                <a:latin typeface="Arial" panose="020B0604020202020204" pitchFamily="34" charset="0"/>
              </a:defRPr>
            </a:lvl2pPr>
            <a:lvl3pPr marL="1143000" indent="-228600" algn="just" defTabSz="912813">
              <a:spcBef>
                <a:spcPct val="25000"/>
              </a:spcBef>
              <a:buClr>
                <a:srgbClr val="FF0000"/>
              </a:buClr>
              <a:buFont typeface="Arial" panose="020B0604020202020204" pitchFamily="34" charset="0"/>
              <a:buChar char="•"/>
              <a:defRPr sz="1100">
                <a:solidFill>
                  <a:schemeClr val="tx1"/>
                </a:solidFill>
                <a:latin typeface="Arial" panose="020B0604020202020204" pitchFamily="34" charset="0"/>
              </a:defRPr>
            </a:lvl3pPr>
            <a:lvl4pPr marL="1600200" indent="-228600" algn="just" defTabSz="912813">
              <a:spcBef>
                <a:spcPct val="50000"/>
              </a:spcBef>
              <a:spcAft>
                <a:spcPct val="15000"/>
              </a:spcAft>
              <a:buClr>
                <a:schemeClr val="accent2"/>
              </a:buClr>
              <a:buFont typeface="Arial" panose="020B0604020202020204" pitchFamily="34" charset="0"/>
              <a:buChar char="►"/>
              <a:defRPr sz="1000">
                <a:solidFill>
                  <a:schemeClr val="tx1"/>
                </a:solidFill>
                <a:latin typeface="Arial" panose="020B0604020202020204" pitchFamily="34" charset="0"/>
              </a:defRPr>
            </a:lvl4pPr>
            <a:lvl5pPr marL="2057400" indent="-228600" algn="just" defTabSz="912813">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5pPr>
            <a:lvl6pPr marL="2514600" indent="-228600" algn="just" defTabSz="912813"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6pPr>
            <a:lvl7pPr marL="2971800" indent="-228600" algn="just" defTabSz="912813"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7pPr>
            <a:lvl8pPr marL="3429000" indent="-228600" algn="just" defTabSz="912813"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8pPr>
            <a:lvl9pPr marL="3886200" indent="-228600" algn="just" defTabSz="912813"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9pPr>
          </a:lstStyle>
          <a:p>
            <a:pPr algn="just" eaLnBrk="1" hangingPunct="1">
              <a:spcBef>
                <a:spcPct val="50000"/>
              </a:spcBef>
              <a:buFontTx/>
              <a:buNone/>
            </a:pPr>
            <a:r>
              <a:rPr lang="ru-RU" altLang="ru-RU" sz="1800" i="1" dirty="0" smtClean="0">
                <a:solidFill>
                  <a:srgbClr val="0A2973"/>
                </a:solidFill>
              </a:rPr>
              <a:t>Кредитование </a:t>
            </a:r>
            <a:r>
              <a:rPr lang="ru-RU" altLang="ru-RU" sz="1800" i="1" dirty="0">
                <a:solidFill>
                  <a:srgbClr val="0A2973"/>
                </a:solidFill>
              </a:rPr>
              <a:t>населения по отдельным рынкам</a:t>
            </a:r>
          </a:p>
        </p:txBody>
      </p:sp>
      <p:sp>
        <p:nvSpPr>
          <p:cNvPr id="20484" name="McK 5. Source"/>
          <p:cNvSpPr>
            <a:spLocks noChangeArrowheads="1"/>
          </p:cNvSpPr>
          <p:nvPr>
            <p:custDataLst>
              <p:tags r:id="rId2"/>
            </p:custDataLst>
          </p:nvPr>
        </p:nvSpPr>
        <p:spPr bwMode="auto">
          <a:xfrm>
            <a:off x="250825" y="6500083"/>
            <a:ext cx="87852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622300" indent="-622300" defTabSz="912813">
              <a:spcBef>
                <a:spcPct val="20000"/>
              </a:spcBef>
              <a:buChar char="•"/>
              <a:tabLst>
                <a:tab pos="625475" algn="l"/>
              </a:tabLst>
              <a:defRPr sz="1400" b="1">
                <a:solidFill>
                  <a:schemeClr val="tx1"/>
                </a:solidFill>
                <a:latin typeface="Arial" panose="020B0604020202020204" pitchFamily="34" charset="0"/>
              </a:defRPr>
            </a:lvl1pPr>
            <a:lvl2pPr marL="742950" indent="-285750" algn="just" defTabSz="912813">
              <a:lnSpc>
                <a:spcPct val="115000"/>
              </a:lnSpc>
              <a:spcBef>
                <a:spcPct val="50000"/>
              </a:spcBef>
              <a:spcAft>
                <a:spcPct val="25000"/>
              </a:spcAft>
              <a:buChar char="–"/>
              <a:tabLst>
                <a:tab pos="625475" algn="l"/>
              </a:tabLst>
              <a:defRPr sz="1200">
                <a:solidFill>
                  <a:schemeClr val="tx1"/>
                </a:solidFill>
                <a:latin typeface="Arial" panose="020B0604020202020204" pitchFamily="34" charset="0"/>
              </a:defRPr>
            </a:lvl2pPr>
            <a:lvl3pPr marL="1143000" indent="-228600" algn="just" defTabSz="912813">
              <a:spcBef>
                <a:spcPct val="25000"/>
              </a:spcBef>
              <a:buClr>
                <a:srgbClr val="FF0000"/>
              </a:buClr>
              <a:buFont typeface="Arial" panose="020B0604020202020204" pitchFamily="34" charset="0"/>
              <a:buChar char="•"/>
              <a:tabLst>
                <a:tab pos="625475" algn="l"/>
              </a:tabLst>
              <a:defRPr sz="1100">
                <a:solidFill>
                  <a:schemeClr val="tx1"/>
                </a:solidFill>
                <a:latin typeface="Arial" panose="020B0604020202020204" pitchFamily="34" charset="0"/>
              </a:defRPr>
            </a:lvl3pPr>
            <a:lvl4pPr marL="1600200" indent="-228600" algn="just" defTabSz="912813">
              <a:spcBef>
                <a:spcPct val="50000"/>
              </a:spcBef>
              <a:spcAft>
                <a:spcPct val="15000"/>
              </a:spcAft>
              <a:buClr>
                <a:schemeClr val="accent2"/>
              </a:buClr>
              <a:buFont typeface="Arial" panose="020B0604020202020204" pitchFamily="34" charset="0"/>
              <a:buChar char="►"/>
              <a:tabLst>
                <a:tab pos="625475" algn="l"/>
              </a:tabLst>
              <a:defRPr sz="1000">
                <a:solidFill>
                  <a:schemeClr val="tx1"/>
                </a:solidFill>
                <a:latin typeface="Arial" panose="020B0604020202020204" pitchFamily="34" charset="0"/>
              </a:defRPr>
            </a:lvl4pPr>
            <a:lvl5pPr marL="2057400" indent="-228600" algn="just" defTabSz="912813">
              <a:spcBef>
                <a:spcPct val="10000"/>
              </a:spcBef>
              <a:spcAft>
                <a:spcPct val="10000"/>
              </a:spcAft>
              <a:buClr>
                <a:schemeClr val="accent2"/>
              </a:buClr>
              <a:buFont typeface="Wingdings" panose="05000000000000000000" pitchFamily="2" charset="2"/>
              <a:buChar char="§"/>
              <a:tabLst>
                <a:tab pos="625475" algn="l"/>
              </a:tabLst>
              <a:defRPr sz="1000">
                <a:solidFill>
                  <a:schemeClr val="tx1"/>
                </a:solidFill>
                <a:latin typeface="Arial" panose="020B0604020202020204" pitchFamily="34" charset="0"/>
              </a:defRPr>
            </a:lvl5pPr>
            <a:lvl6pPr marL="2514600" indent="-228600" algn="just" defTabSz="912813" eaLnBrk="0" fontAlgn="base" hangingPunct="0">
              <a:spcBef>
                <a:spcPct val="10000"/>
              </a:spcBef>
              <a:spcAft>
                <a:spcPct val="10000"/>
              </a:spcAft>
              <a:buClr>
                <a:schemeClr val="accent2"/>
              </a:buClr>
              <a:buFont typeface="Wingdings" panose="05000000000000000000" pitchFamily="2" charset="2"/>
              <a:buChar char="§"/>
              <a:tabLst>
                <a:tab pos="625475" algn="l"/>
              </a:tabLst>
              <a:defRPr sz="1000">
                <a:solidFill>
                  <a:schemeClr val="tx1"/>
                </a:solidFill>
                <a:latin typeface="Arial" panose="020B0604020202020204" pitchFamily="34" charset="0"/>
              </a:defRPr>
            </a:lvl6pPr>
            <a:lvl7pPr marL="2971800" indent="-228600" algn="just" defTabSz="912813" eaLnBrk="0" fontAlgn="base" hangingPunct="0">
              <a:spcBef>
                <a:spcPct val="10000"/>
              </a:spcBef>
              <a:spcAft>
                <a:spcPct val="10000"/>
              </a:spcAft>
              <a:buClr>
                <a:schemeClr val="accent2"/>
              </a:buClr>
              <a:buFont typeface="Wingdings" panose="05000000000000000000" pitchFamily="2" charset="2"/>
              <a:buChar char="§"/>
              <a:tabLst>
                <a:tab pos="625475" algn="l"/>
              </a:tabLst>
              <a:defRPr sz="1000">
                <a:solidFill>
                  <a:schemeClr val="tx1"/>
                </a:solidFill>
                <a:latin typeface="Arial" panose="020B0604020202020204" pitchFamily="34" charset="0"/>
              </a:defRPr>
            </a:lvl7pPr>
            <a:lvl8pPr marL="3429000" indent="-228600" algn="just" defTabSz="912813" eaLnBrk="0" fontAlgn="base" hangingPunct="0">
              <a:spcBef>
                <a:spcPct val="10000"/>
              </a:spcBef>
              <a:spcAft>
                <a:spcPct val="10000"/>
              </a:spcAft>
              <a:buClr>
                <a:schemeClr val="accent2"/>
              </a:buClr>
              <a:buFont typeface="Wingdings" panose="05000000000000000000" pitchFamily="2" charset="2"/>
              <a:buChar char="§"/>
              <a:tabLst>
                <a:tab pos="625475" algn="l"/>
              </a:tabLst>
              <a:defRPr sz="1000">
                <a:solidFill>
                  <a:schemeClr val="tx1"/>
                </a:solidFill>
                <a:latin typeface="Arial" panose="020B0604020202020204" pitchFamily="34" charset="0"/>
              </a:defRPr>
            </a:lvl8pPr>
            <a:lvl9pPr marL="3886200" indent="-228600" algn="just" defTabSz="912813" eaLnBrk="0" fontAlgn="base" hangingPunct="0">
              <a:spcBef>
                <a:spcPct val="10000"/>
              </a:spcBef>
              <a:spcAft>
                <a:spcPct val="10000"/>
              </a:spcAft>
              <a:buClr>
                <a:schemeClr val="accent2"/>
              </a:buClr>
              <a:buFont typeface="Wingdings" panose="05000000000000000000" pitchFamily="2" charset="2"/>
              <a:buChar char="§"/>
              <a:tabLst>
                <a:tab pos="625475" algn="l"/>
              </a:tabLst>
              <a:defRPr sz="1000">
                <a:solidFill>
                  <a:schemeClr val="tx1"/>
                </a:solidFill>
                <a:latin typeface="Arial" panose="020B0604020202020204" pitchFamily="34" charset="0"/>
              </a:defRPr>
            </a:lvl9pPr>
          </a:lstStyle>
          <a:p>
            <a:pPr eaLnBrk="1" hangingPunct="1">
              <a:spcBef>
                <a:spcPct val="0"/>
              </a:spcBef>
              <a:buFontTx/>
              <a:buNone/>
            </a:pPr>
            <a:r>
              <a:rPr lang="ru-RU" altLang="ru-RU" sz="1100" b="0" i="1" dirty="0">
                <a:solidFill>
                  <a:srgbClr val="000000"/>
                </a:solidFill>
              </a:rPr>
              <a:t>Источник</a:t>
            </a:r>
            <a:r>
              <a:rPr lang="en-US" altLang="ru-RU" sz="1100" b="0" i="1" dirty="0">
                <a:solidFill>
                  <a:srgbClr val="000000"/>
                </a:solidFill>
              </a:rPr>
              <a:t>: </a:t>
            </a:r>
            <a:r>
              <a:rPr lang="ru-RU" altLang="ru-RU" sz="1100" b="0" i="1" dirty="0">
                <a:solidFill>
                  <a:srgbClr val="000000"/>
                </a:solidFill>
              </a:rPr>
              <a:t>Банк России, расчеты </a:t>
            </a:r>
            <a:r>
              <a:rPr lang="ru-RU" altLang="ru-RU" sz="1100" b="0" i="1" dirty="0" smtClean="0">
                <a:solidFill>
                  <a:srgbClr val="000000"/>
                </a:solidFill>
              </a:rPr>
              <a:t>ВТБ24</a:t>
            </a:r>
            <a:endParaRPr lang="ru-RU" altLang="ru-RU" sz="1100" b="0" i="1" dirty="0">
              <a:solidFill>
                <a:srgbClr val="000000"/>
              </a:solidFill>
            </a:endParaRPr>
          </a:p>
        </p:txBody>
      </p:sp>
      <p:sp>
        <p:nvSpPr>
          <p:cNvPr id="8" name="Прямоугольник 9"/>
          <p:cNvSpPr>
            <a:spLocks noChangeArrowheads="1"/>
          </p:cNvSpPr>
          <p:nvPr/>
        </p:nvSpPr>
        <p:spPr bwMode="auto">
          <a:xfrm>
            <a:off x="467544" y="6093296"/>
            <a:ext cx="821087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400" b="1">
                <a:solidFill>
                  <a:schemeClr val="tx1"/>
                </a:solidFill>
                <a:latin typeface="Arial" panose="020B0604020202020204" pitchFamily="34" charset="0"/>
              </a:defRPr>
            </a:lvl1pPr>
            <a:lvl2pPr marL="742950" indent="-285750" algn="just">
              <a:lnSpc>
                <a:spcPct val="115000"/>
              </a:lnSpc>
              <a:spcBef>
                <a:spcPct val="50000"/>
              </a:spcBef>
              <a:spcAft>
                <a:spcPct val="25000"/>
              </a:spcAft>
              <a:buChar char="–"/>
              <a:defRPr sz="1200">
                <a:solidFill>
                  <a:schemeClr val="tx1"/>
                </a:solidFill>
                <a:latin typeface="Arial" panose="020B0604020202020204" pitchFamily="34" charset="0"/>
              </a:defRPr>
            </a:lvl2pPr>
            <a:lvl3pPr marL="1143000" indent="-228600" algn="just">
              <a:spcBef>
                <a:spcPct val="25000"/>
              </a:spcBef>
              <a:buClr>
                <a:srgbClr val="FF0000"/>
              </a:buClr>
              <a:buFont typeface="Arial" panose="020B0604020202020204" pitchFamily="34" charset="0"/>
              <a:buChar char="•"/>
              <a:defRPr sz="1100">
                <a:solidFill>
                  <a:schemeClr val="tx1"/>
                </a:solidFill>
                <a:latin typeface="Arial" panose="020B0604020202020204" pitchFamily="34" charset="0"/>
              </a:defRPr>
            </a:lvl3pPr>
            <a:lvl4pPr marL="1600200" indent="-228600" algn="just">
              <a:spcBef>
                <a:spcPct val="50000"/>
              </a:spcBef>
              <a:spcAft>
                <a:spcPct val="15000"/>
              </a:spcAft>
              <a:buClr>
                <a:schemeClr val="accent2"/>
              </a:buClr>
              <a:buFont typeface="Arial" panose="020B0604020202020204" pitchFamily="34" charset="0"/>
              <a:buChar char="►"/>
              <a:defRPr sz="1000">
                <a:solidFill>
                  <a:schemeClr val="tx1"/>
                </a:solidFill>
                <a:latin typeface="Arial" panose="020B0604020202020204" pitchFamily="34" charset="0"/>
              </a:defRPr>
            </a:lvl4pPr>
            <a:lvl5pPr marL="2057400" indent="-228600" algn="just">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5pPr>
            <a:lvl6pPr marL="25146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6pPr>
            <a:lvl7pPr marL="29718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7pPr>
            <a:lvl8pPr marL="34290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8pPr>
            <a:lvl9pPr marL="3886200" indent="-228600" algn="just" eaLnBrk="0" fontAlgn="base" hangingPunct="0">
              <a:spcBef>
                <a:spcPct val="10000"/>
              </a:spcBef>
              <a:spcAft>
                <a:spcPct val="10000"/>
              </a:spcAft>
              <a:buClr>
                <a:schemeClr val="accent2"/>
              </a:buClr>
              <a:buFont typeface="Wingdings" panose="05000000000000000000" pitchFamily="2" charset="2"/>
              <a:buChar char="§"/>
              <a:defRPr sz="1000">
                <a:solidFill>
                  <a:schemeClr val="tx1"/>
                </a:solidFill>
                <a:latin typeface="Arial" panose="020B0604020202020204" pitchFamily="34" charset="0"/>
              </a:defRPr>
            </a:lvl9pPr>
          </a:lstStyle>
          <a:p>
            <a:pPr eaLnBrk="1" hangingPunct="1">
              <a:spcBef>
                <a:spcPct val="0"/>
              </a:spcBef>
              <a:buFontTx/>
              <a:buNone/>
            </a:pPr>
            <a:r>
              <a:rPr lang="en-US" altLang="ru-RU" sz="1100" b="0" i="1" dirty="0" smtClean="0">
                <a:solidFill>
                  <a:srgbClr val="000000"/>
                </a:solidFill>
              </a:rPr>
              <a:t>* 1.0</a:t>
            </a:r>
            <a:r>
              <a:rPr lang="ru-RU" altLang="ru-RU" sz="1100" b="0" i="1" dirty="0" smtClean="0">
                <a:solidFill>
                  <a:srgbClr val="000000"/>
                </a:solidFill>
              </a:rPr>
              <a:t>7</a:t>
            </a:r>
            <a:r>
              <a:rPr lang="en-US" altLang="ru-RU" sz="1100" b="0" i="1" dirty="0" smtClean="0">
                <a:solidFill>
                  <a:srgbClr val="000000"/>
                </a:solidFill>
              </a:rPr>
              <a:t>.2016 </a:t>
            </a:r>
            <a:r>
              <a:rPr lang="ru-RU" altLang="ru-RU" sz="1100" b="0" i="1" dirty="0" smtClean="0">
                <a:solidFill>
                  <a:srgbClr val="000000"/>
                </a:solidFill>
              </a:rPr>
              <a:t>к 1.07.2015</a:t>
            </a:r>
            <a:endParaRPr lang="ru-RU" altLang="ru-RU" sz="1100" b="0" i="1" dirty="0">
              <a:solidFill>
                <a:srgbClr val="000000"/>
              </a:solidFil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110" y="836712"/>
            <a:ext cx="7584653" cy="495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84&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2ePIbbWHkki_kfTak3SyUA"/>
</p:tagLst>
</file>

<file path=ppt/tags/tag11.xml><?xml version="1.0" encoding="utf-8"?>
<p:tagLst xmlns:a="http://schemas.openxmlformats.org/drawingml/2006/main" xmlns:r="http://schemas.openxmlformats.org/officeDocument/2006/relationships" xmlns:p="http://schemas.openxmlformats.org/presentationml/2006/main">
  <p:tag name="RESIZE" val="Yes"/>
  <p:tag name="THINKCELLSHAPEDONOTDELETE" val="prKbFgHZp9UuJaugGIlcTiQ"/>
</p:tagLst>
</file>

<file path=ppt/tags/tag12.xml><?xml version="1.0" encoding="utf-8"?>
<p:tagLst xmlns:a="http://schemas.openxmlformats.org/drawingml/2006/main" xmlns:r="http://schemas.openxmlformats.org/officeDocument/2006/relationships" xmlns:p="http://schemas.openxmlformats.org/presentationml/2006/main">
  <p:tag name="RESIZE" val="Yes"/>
  <p:tag name="THINKCELLSHAPEDONOTDELETE" val="prKbFgHZp9UuJaugGIlcT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kO4Jx7htSlysoyiTONRAb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8tCaDmgDQi6pfhg3.TeaC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saKeP7JNRjKoNIYZLJY2g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By3axU9pQn6Lt2YYpDJTo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Cb4scksATJ2PT8jebiagm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ocTcroDQMWDsnKGPXFh1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9TuElyEqQ1WQHLbVlZE55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rqjvi2uQue.YAY1BWD8g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JLSbQn7qRS.Pnf2gfj6Ld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jrXZV9TcRwiBBbs9_TUva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zHFUbEcqRsWtGOFpxYZUf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e_9zWN9lRmmAIh.u0uEZ0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SxI0deDETaeT44kAVJi5w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izvwxBZZSiaICYO83bmfM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Os9SzgaRhmAQa04zUOlC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ESNmE8bwTx2dvnzsT4qF6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oJv0SYksTFiTUzjHoe.DV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AbRdfylScGLhDf736OuN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Pi1UA5.dS2i6_u5BoBQOA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mSh374MpQpO2mBowPT34w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kO4Jx7htSlysoyiTONRAb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kO4Jx7htSlysoyiTONRAbg"/>
</p:tagLst>
</file>

<file path=ppt/tags/tag7.xml><?xml version="1.0" encoding="utf-8"?>
<p:tagLst xmlns:a="http://schemas.openxmlformats.org/drawingml/2006/main" xmlns:r="http://schemas.openxmlformats.org/officeDocument/2006/relationships" xmlns:p="http://schemas.openxmlformats.org/presentationml/2006/main">
  <p:tag name="RESIZE" val="Yes"/>
  <p:tag name="THINKCELLSHAPEDONOTDELETE" val="prKbFgHZp9UuJaugGIlcTi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2ePIbbWHkki_kfTak3SyUA"/>
</p:tagLst>
</file>

<file path=ppt/tags/tag9.xml><?xml version="1.0" encoding="utf-8"?>
<p:tagLst xmlns:a="http://schemas.openxmlformats.org/drawingml/2006/main" xmlns:r="http://schemas.openxmlformats.org/officeDocument/2006/relationships" xmlns:p="http://schemas.openxmlformats.org/presentationml/2006/main">
  <p:tag name="RESIZE" val="Yes"/>
  <p:tag name="THINKCELLSHAPEDONOTDELETE" val="prKbFgHZp9UuJaugGIlcTiQ"/>
</p:tagLst>
</file>

<file path=ppt/theme/theme1.xml><?xml version="1.0" encoding="utf-8"?>
<a:theme xmlns:a="http://schemas.openxmlformats.org/drawingml/2006/main" name="ВТБ 2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ВТБ 24">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ВТБ 24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ВТБ 2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ВТБ 24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ВТБ 24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ВТБ 2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ВТБ 2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ВТБ 2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Load">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Lo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110"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esentationLoad">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Lo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110"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49959</TotalTime>
  <Words>420</Words>
  <Application>Microsoft Office PowerPoint</Application>
  <PresentationFormat>Экран (4:3)</PresentationFormat>
  <Paragraphs>120</Paragraphs>
  <Slides>15</Slides>
  <Notes>1</Notes>
  <HiddenSlides>0</HiddenSlides>
  <MMClips>0</MMClips>
  <ScaleCrop>false</ScaleCrop>
  <HeadingPairs>
    <vt:vector size="6" baseType="variant">
      <vt:variant>
        <vt:lpstr>Тема</vt:lpstr>
      </vt:variant>
      <vt:variant>
        <vt:i4>3</vt:i4>
      </vt:variant>
      <vt:variant>
        <vt:lpstr>Внедренные серверы OLE</vt:lpstr>
      </vt:variant>
      <vt:variant>
        <vt:i4>2</vt:i4>
      </vt:variant>
      <vt:variant>
        <vt:lpstr>Заголовки слайдов</vt:lpstr>
      </vt:variant>
      <vt:variant>
        <vt:i4>15</vt:i4>
      </vt:variant>
    </vt:vector>
  </HeadingPairs>
  <TitlesOfParts>
    <vt:vector size="20" baseType="lpstr">
      <vt:lpstr>ВТБ 24</vt:lpstr>
      <vt:lpstr>PresentationLoad</vt:lpstr>
      <vt:lpstr>1_PresentationLoad</vt:lpstr>
      <vt:lpstr>think-cell Slide</vt:lpstr>
      <vt:lpstr>Диаграмма</vt:lpstr>
      <vt:lpstr>Презентация PowerPoint</vt:lpstr>
      <vt:lpstr>Презентация PowerPoint</vt:lpstr>
      <vt:lpstr>Годовая динамика личного дохода </vt:lpstr>
      <vt:lpstr>Динамика пользования банковскими продуктами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Динамика проникновения ипотеки 2013 – 2016, % взрослого населения</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Банковская система России в 2008 г.</dc:title>
  <dc:creator>minzulinesh@vtb24.ru</dc:creator>
  <cp:lastModifiedBy>Лепетиков Дмитрий Вячеславович</cp:lastModifiedBy>
  <cp:revision>1125</cp:revision>
  <cp:lastPrinted>2016-08-01T09:01:06Z</cp:lastPrinted>
  <dcterms:created xsi:type="dcterms:W3CDTF">2006-03-17T11:50:58Z</dcterms:created>
  <dcterms:modified xsi:type="dcterms:W3CDTF">2016-08-30T06:23:42Z</dcterms:modified>
</cp:coreProperties>
</file>